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0" r:id="rId1"/>
    <p:sldMasterId id="2147483720" r:id="rId2"/>
    <p:sldMasterId id="2147483708" r:id="rId3"/>
  </p:sldMasterIdLst>
  <p:notesMasterIdLst>
    <p:notesMasterId r:id="rId32"/>
  </p:notesMasterIdLst>
  <p:handoutMasterIdLst>
    <p:handoutMasterId r:id="rId33"/>
  </p:handoutMasterIdLst>
  <p:sldIdLst>
    <p:sldId id="422" r:id="rId4"/>
    <p:sldId id="410" r:id="rId5"/>
    <p:sldId id="1443" r:id="rId6"/>
    <p:sldId id="477" r:id="rId7"/>
    <p:sldId id="429" r:id="rId8"/>
    <p:sldId id="462" r:id="rId9"/>
    <p:sldId id="448" r:id="rId10"/>
    <p:sldId id="431" r:id="rId11"/>
    <p:sldId id="445" r:id="rId12"/>
    <p:sldId id="478" r:id="rId13"/>
    <p:sldId id="1451" r:id="rId14"/>
    <p:sldId id="1452" r:id="rId15"/>
    <p:sldId id="479" r:id="rId16"/>
    <p:sldId id="407" r:id="rId17"/>
    <p:sldId id="452" r:id="rId18"/>
    <p:sldId id="1446" r:id="rId19"/>
    <p:sldId id="1454" r:id="rId20"/>
    <p:sldId id="1444" r:id="rId21"/>
    <p:sldId id="434" r:id="rId22"/>
    <p:sldId id="1448" r:id="rId23"/>
    <p:sldId id="1449" r:id="rId24"/>
    <p:sldId id="1450" r:id="rId25"/>
    <p:sldId id="484" r:id="rId26"/>
    <p:sldId id="481" r:id="rId27"/>
    <p:sldId id="485" r:id="rId28"/>
    <p:sldId id="1453" r:id="rId29"/>
    <p:sldId id="451" r:id="rId30"/>
    <p:sldId id="1447" r:id="rId31"/>
  </p:sldIdLst>
  <p:sldSz cx="9144000" cy="6858000" type="screen4x3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0000"/>
    <a:srgbClr val="F1FF00"/>
    <a:srgbClr val="CA0085"/>
    <a:srgbClr val="00B600"/>
    <a:srgbClr val="B85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4D370D-3855-419A-9E48-AECCC35A4BFD}" v="1" dt="2024-01-18T08:03:05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85" autoAdjust="0"/>
    <p:restoredTop sz="97436" autoAdjust="0"/>
  </p:normalViewPr>
  <p:slideViewPr>
    <p:cSldViewPr>
      <p:cViewPr varScale="1">
        <p:scale>
          <a:sx n="109" d="100"/>
          <a:sy n="109" d="100"/>
        </p:scale>
        <p:origin x="112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EZ NUÑEZ EMILIO" userId="3f8c1d5a-aa65-4414-838e-75af189ed68c" providerId="ADAL" clId="{1D290354-C649-4092-8B90-B0168627DEFE}"/>
    <pc:docChg chg="undo custSel delSld modSld">
      <pc:chgData name="MARTINEZ NUÑEZ EMILIO" userId="3f8c1d5a-aa65-4414-838e-75af189ed68c" providerId="ADAL" clId="{1D290354-C649-4092-8B90-B0168627DEFE}" dt="2023-09-23T08:20:26.099" v="384"/>
      <pc:docMkLst>
        <pc:docMk/>
      </pc:docMkLst>
      <pc:sldChg chg="addSp delSp modSp mod">
        <pc:chgData name="MARTINEZ NUÑEZ EMILIO" userId="3f8c1d5a-aa65-4414-838e-75af189ed68c" providerId="ADAL" clId="{1D290354-C649-4092-8B90-B0168627DEFE}" dt="2023-09-15T04:59:13.102" v="126"/>
        <pc:sldMkLst>
          <pc:docMk/>
          <pc:sldMk cId="1465312638" sldId="407"/>
        </pc:sldMkLst>
        <pc:spChg chg="del">
          <ac:chgData name="MARTINEZ NUÑEZ EMILIO" userId="3f8c1d5a-aa65-4414-838e-75af189ed68c" providerId="ADAL" clId="{1D290354-C649-4092-8B90-B0168627DEFE}" dt="2023-09-15T04:57:13.191" v="98" actId="478"/>
          <ac:spMkLst>
            <pc:docMk/>
            <pc:sldMk cId="1465312638" sldId="407"/>
            <ac:spMk id="2" creationId="{FDC7A810-E04A-9140-02CF-96FE63AE9CC4}"/>
          </ac:spMkLst>
        </pc:spChg>
        <pc:spChg chg="add mod">
          <ac:chgData name="MARTINEZ NUÑEZ EMILIO" userId="3f8c1d5a-aa65-4414-838e-75af189ed68c" providerId="ADAL" clId="{1D290354-C649-4092-8B90-B0168627DEFE}" dt="2023-09-15T04:59:13.102" v="126"/>
          <ac:spMkLst>
            <pc:docMk/>
            <pc:sldMk cId="1465312638" sldId="407"/>
            <ac:spMk id="4" creationId="{90A5185D-D0E2-5D46-EC0B-A39119B33084}"/>
          </ac:spMkLst>
        </pc:spChg>
      </pc:sldChg>
      <pc:sldChg chg="modSp mod">
        <pc:chgData name="MARTINEZ NUÑEZ EMILIO" userId="3f8c1d5a-aa65-4414-838e-75af189ed68c" providerId="ADAL" clId="{1D290354-C649-4092-8B90-B0168627DEFE}" dt="2023-09-15T04:56:25.685" v="86" actId="20577"/>
        <pc:sldMkLst>
          <pc:docMk/>
          <pc:sldMk cId="3010559538" sldId="410"/>
        </pc:sldMkLst>
        <pc:spChg chg="mod">
          <ac:chgData name="MARTINEZ NUÑEZ EMILIO" userId="3f8c1d5a-aa65-4414-838e-75af189ed68c" providerId="ADAL" clId="{1D290354-C649-4092-8B90-B0168627DEFE}" dt="2023-09-15T04:56:25.685" v="86" actId="20577"/>
          <ac:spMkLst>
            <pc:docMk/>
            <pc:sldMk cId="3010559538" sldId="410"/>
            <ac:spMk id="3" creationId="{0B6114D5-87C9-1ABF-12EB-46438429DD76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23T08:14:16.215" v="380"/>
        <pc:sldMkLst>
          <pc:docMk/>
          <pc:sldMk cId="4019985789" sldId="422"/>
        </pc:sldMkLst>
        <pc:spChg chg="mod">
          <ac:chgData name="MARTINEZ NUÑEZ EMILIO" userId="3f8c1d5a-aa65-4414-838e-75af189ed68c" providerId="ADAL" clId="{1D290354-C649-4092-8B90-B0168627DEFE}" dt="2023-09-15T04:55:52.398" v="35" actId="1035"/>
          <ac:spMkLst>
            <pc:docMk/>
            <pc:sldMk cId="4019985789" sldId="422"/>
            <ac:spMk id="2" creationId="{0094D26D-8F69-4576-8169-E5BB349C0880}"/>
          </ac:spMkLst>
        </pc:spChg>
        <pc:spChg chg="del">
          <ac:chgData name="MARTINEZ NUÑEZ EMILIO" userId="3f8c1d5a-aa65-4414-838e-75af189ed68c" providerId="ADAL" clId="{1D290354-C649-4092-8B90-B0168627DEFE}" dt="2023-09-15T04:55:30.996" v="30" actId="478"/>
          <ac:spMkLst>
            <pc:docMk/>
            <pc:sldMk cId="4019985789" sldId="422"/>
            <ac:spMk id="8" creationId="{BE4A6983-B5C2-5592-6695-C940A9864DB9}"/>
          </ac:spMkLst>
        </pc:spChg>
        <pc:spChg chg="mod">
          <ac:chgData name="MARTINEZ NUÑEZ EMILIO" userId="3f8c1d5a-aa65-4414-838e-75af189ed68c" providerId="ADAL" clId="{1D290354-C649-4092-8B90-B0168627DEFE}" dt="2023-09-23T08:13:27.662" v="376" actId="20577"/>
          <ac:spMkLst>
            <pc:docMk/>
            <pc:sldMk cId="4019985789" sldId="422"/>
            <ac:spMk id="11" creationId="{DB95933F-6E7A-438E-A0DE-A1B20E53FD51}"/>
          </ac:spMkLst>
        </pc:spChg>
        <pc:picChg chg="del">
          <ac:chgData name="MARTINEZ NUÑEZ EMILIO" userId="3f8c1d5a-aa65-4414-838e-75af189ed68c" providerId="ADAL" clId="{1D290354-C649-4092-8B90-B0168627DEFE}" dt="2023-09-15T04:55:28.163" v="29" actId="478"/>
          <ac:picMkLst>
            <pc:docMk/>
            <pc:sldMk cId="4019985789" sldId="422"/>
            <ac:picMk id="7" creationId="{EF17F21C-F88F-EB2F-05FA-C3098CD3FDF1}"/>
          </ac:picMkLst>
        </pc:picChg>
        <pc:picChg chg="del">
          <ac:chgData name="MARTINEZ NUÑEZ EMILIO" userId="3f8c1d5a-aa65-4414-838e-75af189ed68c" providerId="ADAL" clId="{1D290354-C649-4092-8B90-B0168627DEFE}" dt="2023-09-15T04:55:21.468" v="28" actId="478"/>
          <ac:picMkLst>
            <pc:docMk/>
            <pc:sldMk cId="4019985789" sldId="422"/>
            <ac:picMk id="12" creationId="{5E93B3EB-4A0D-CAB3-B712-095CE7219958}"/>
          </ac:picMkLst>
        </pc:picChg>
        <pc:picChg chg="add mod">
          <ac:chgData name="MARTINEZ NUÑEZ EMILIO" userId="3f8c1d5a-aa65-4414-838e-75af189ed68c" providerId="ADAL" clId="{1D290354-C649-4092-8B90-B0168627DEFE}" dt="2023-09-23T08:14:16.215" v="380"/>
          <ac:picMkLst>
            <pc:docMk/>
            <pc:sldMk cId="4019985789" sldId="422"/>
            <ac:picMk id="1026" creationId="{FAE8C6E9-91D1-02D7-9B6B-2D62E6998217}"/>
          </ac:picMkLst>
        </pc:picChg>
      </pc:sldChg>
      <pc:sldChg chg="addSp delSp modSp mod">
        <pc:chgData name="MARTINEZ NUÑEZ EMILIO" userId="3f8c1d5a-aa65-4414-838e-75af189ed68c" providerId="ADAL" clId="{1D290354-C649-4092-8B90-B0168627DEFE}" dt="2023-09-15T04:58:48.915" v="117"/>
        <pc:sldMkLst>
          <pc:docMk/>
          <pc:sldMk cId="2839395910" sldId="429"/>
        </pc:sldMkLst>
        <pc:spChg chg="add mod">
          <ac:chgData name="MARTINEZ NUÑEZ EMILIO" userId="3f8c1d5a-aa65-4414-838e-75af189ed68c" providerId="ADAL" clId="{1D290354-C649-4092-8B90-B0168627DEFE}" dt="2023-09-15T04:58:48.915" v="117"/>
          <ac:spMkLst>
            <pc:docMk/>
            <pc:sldMk cId="2839395910" sldId="429"/>
            <ac:spMk id="2" creationId="{EB3588F8-96CF-F6F9-B2FC-54126C19C337}"/>
          </ac:spMkLst>
        </pc:spChg>
        <pc:spChg chg="del">
          <ac:chgData name="MARTINEZ NUÑEZ EMILIO" userId="3f8c1d5a-aa65-4414-838e-75af189ed68c" providerId="ADAL" clId="{1D290354-C649-4092-8B90-B0168627DEFE}" dt="2023-09-15T04:56:37.812" v="89" actId="478"/>
          <ac:spMkLst>
            <pc:docMk/>
            <pc:sldMk cId="2839395910" sldId="429"/>
            <ac:spMk id="4" creationId="{8DE1DE84-D2E3-BDF2-6D41-CBA31213A261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5:02:47.580" v="168" actId="20577"/>
        <pc:sldMkLst>
          <pc:docMk/>
          <pc:sldMk cId="904997589" sldId="431"/>
        </pc:sldMkLst>
        <pc:spChg chg="add mod">
          <ac:chgData name="MARTINEZ NUÑEZ EMILIO" userId="3f8c1d5a-aa65-4414-838e-75af189ed68c" providerId="ADAL" clId="{1D290354-C649-4092-8B90-B0168627DEFE}" dt="2023-09-15T05:02:47.580" v="168" actId="20577"/>
          <ac:spMkLst>
            <pc:docMk/>
            <pc:sldMk cId="904997589" sldId="431"/>
            <ac:spMk id="2" creationId="{B0872021-E65F-08A8-838F-2FBEE77D3DD8}"/>
          </ac:spMkLst>
        </pc:spChg>
        <pc:spChg chg="del">
          <ac:chgData name="MARTINEZ NUÑEZ EMILIO" userId="3f8c1d5a-aa65-4414-838e-75af189ed68c" providerId="ADAL" clId="{1D290354-C649-4092-8B90-B0168627DEFE}" dt="2023-09-15T04:56:48.666" v="92" actId="478"/>
          <ac:spMkLst>
            <pc:docMk/>
            <pc:sldMk cId="904997589" sldId="431"/>
            <ac:spMk id="2" creationId="{D44A331D-776F-2A45-DA08-3CDDFC789906}"/>
          </ac:spMkLst>
        </pc:spChg>
        <pc:spChg chg="add mod">
          <ac:chgData name="MARTINEZ NUÑEZ EMILIO" userId="3f8c1d5a-aa65-4414-838e-75af189ed68c" providerId="ADAL" clId="{1D290354-C649-4092-8B90-B0168627DEFE}" dt="2023-09-15T04:58:55.502" v="120"/>
          <ac:spMkLst>
            <pc:docMk/>
            <pc:sldMk cId="904997589" sldId="431"/>
            <ac:spMk id="3" creationId="{43862371-6BAC-0361-D99B-87A37724A2A0}"/>
          </ac:spMkLst>
        </pc:spChg>
        <pc:spChg chg="del">
          <ac:chgData name="MARTINEZ NUÑEZ EMILIO" userId="3f8c1d5a-aa65-4414-838e-75af189ed68c" providerId="ADAL" clId="{1D290354-C649-4092-8B90-B0168627DEFE}" dt="2023-09-15T05:02:17.236" v="154" actId="478"/>
          <ac:spMkLst>
            <pc:docMk/>
            <pc:sldMk cId="904997589" sldId="431"/>
            <ac:spMk id="25" creationId="{6059B8B4-5EDC-DF9E-6A45-D740E41F1B56}"/>
          </ac:spMkLst>
        </pc:spChg>
      </pc:sldChg>
      <pc:sldChg chg="delSp del mod">
        <pc:chgData name="MARTINEZ NUÑEZ EMILIO" userId="3f8c1d5a-aa65-4414-838e-75af189ed68c" providerId="ADAL" clId="{1D290354-C649-4092-8B90-B0168627DEFE}" dt="2023-09-15T04:57:21.030" v="100" actId="47"/>
        <pc:sldMkLst>
          <pc:docMk/>
          <pc:sldMk cId="2490194956" sldId="433"/>
        </pc:sldMkLst>
        <pc:spChg chg="del">
          <ac:chgData name="MARTINEZ NUÑEZ EMILIO" userId="3f8c1d5a-aa65-4414-838e-75af189ed68c" providerId="ADAL" clId="{1D290354-C649-4092-8B90-B0168627DEFE}" dt="2023-09-15T04:57:15.886" v="99" actId="478"/>
          <ac:spMkLst>
            <pc:docMk/>
            <pc:sldMk cId="2490194956" sldId="433"/>
            <ac:spMk id="4" creationId="{F198D001-359F-B7E2-3CF0-6189A7B000DC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9:25.167" v="131"/>
        <pc:sldMkLst>
          <pc:docMk/>
          <pc:sldMk cId="3979516875" sldId="434"/>
        </pc:sldMkLst>
        <pc:spChg chg="add mod">
          <ac:chgData name="MARTINEZ NUÑEZ EMILIO" userId="3f8c1d5a-aa65-4414-838e-75af189ed68c" providerId="ADAL" clId="{1D290354-C649-4092-8B90-B0168627DEFE}" dt="2023-09-15T04:59:25.167" v="131"/>
          <ac:spMkLst>
            <pc:docMk/>
            <pc:sldMk cId="3979516875" sldId="434"/>
            <ac:spMk id="4" creationId="{C7EB07B4-6FB8-29D7-9A8B-CDF26F4F375D}"/>
          </ac:spMkLst>
        </pc:spChg>
        <pc:spChg chg="del">
          <ac:chgData name="MARTINEZ NUÑEZ EMILIO" userId="3f8c1d5a-aa65-4414-838e-75af189ed68c" providerId="ADAL" clId="{1D290354-C649-4092-8B90-B0168627DEFE}" dt="2023-09-15T04:57:44.286" v="105" actId="478"/>
          <ac:spMkLst>
            <pc:docMk/>
            <pc:sldMk cId="3979516875" sldId="434"/>
            <ac:spMk id="8" creationId="{5E8D8316-8CCA-AD25-F9D7-964D0C437639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8:58.432" v="121"/>
        <pc:sldMkLst>
          <pc:docMk/>
          <pc:sldMk cId="3903308248" sldId="445"/>
        </pc:sldMkLst>
        <pc:spChg chg="del">
          <ac:chgData name="MARTINEZ NUÑEZ EMILIO" userId="3f8c1d5a-aa65-4414-838e-75af189ed68c" providerId="ADAL" clId="{1D290354-C649-4092-8B90-B0168627DEFE}" dt="2023-09-15T04:56:53.348" v="93" actId="478"/>
          <ac:spMkLst>
            <pc:docMk/>
            <pc:sldMk cId="3903308248" sldId="445"/>
            <ac:spMk id="2" creationId="{E9F947A8-A458-7E94-14FF-97FAE1C1F5D8}"/>
          </ac:spMkLst>
        </pc:spChg>
        <pc:spChg chg="add mod">
          <ac:chgData name="MARTINEZ NUÑEZ EMILIO" userId="3f8c1d5a-aa65-4414-838e-75af189ed68c" providerId="ADAL" clId="{1D290354-C649-4092-8B90-B0168627DEFE}" dt="2023-09-15T04:58:58.432" v="121"/>
          <ac:spMkLst>
            <pc:docMk/>
            <pc:sldMk cId="3903308248" sldId="445"/>
            <ac:spMk id="3" creationId="{E931C420-7901-E4C1-54C1-6846ADE3CF3A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8:53.876" v="119"/>
        <pc:sldMkLst>
          <pc:docMk/>
          <pc:sldMk cId="1541647622" sldId="448"/>
        </pc:sldMkLst>
        <pc:spChg chg="del">
          <ac:chgData name="MARTINEZ NUÑEZ EMILIO" userId="3f8c1d5a-aa65-4414-838e-75af189ed68c" providerId="ADAL" clId="{1D290354-C649-4092-8B90-B0168627DEFE}" dt="2023-09-15T04:56:45.560" v="91" actId="478"/>
          <ac:spMkLst>
            <pc:docMk/>
            <pc:sldMk cId="1541647622" sldId="448"/>
            <ac:spMk id="2" creationId="{B379861F-F8D5-5DD6-BBA6-E823D2E91887}"/>
          </ac:spMkLst>
        </pc:spChg>
        <pc:spChg chg="add mod">
          <ac:chgData name="MARTINEZ NUÑEZ EMILIO" userId="3f8c1d5a-aa65-4414-838e-75af189ed68c" providerId="ADAL" clId="{1D290354-C649-4092-8B90-B0168627DEFE}" dt="2023-09-15T04:58:53.876" v="119"/>
          <ac:spMkLst>
            <pc:docMk/>
            <pc:sldMk cId="1541647622" sldId="448"/>
            <ac:spMk id="3" creationId="{F1D6D6DF-115F-AAF8-98D3-A21338CB97CD}"/>
          </ac:spMkLst>
        </pc:spChg>
      </pc:sldChg>
      <pc:sldChg chg="delSp mod">
        <pc:chgData name="MARTINEZ NUÑEZ EMILIO" userId="3f8c1d5a-aa65-4414-838e-75af189ed68c" providerId="ADAL" clId="{1D290354-C649-4092-8B90-B0168627DEFE}" dt="2023-09-15T04:58:26.874" v="113" actId="478"/>
        <pc:sldMkLst>
          <pc:docMk/>
          <pc:sldMk cId="3186517790" sldId="451"/>
        </pc:sldMkLst>
        <pc:spChg chg="del">
          <ac:chgData name="MARTINEZ NUÑEZ EMILIO" userId="3f8c1d5a-aa65-4414-838e-75af189ed68c" providerId="ADAL" clId="{1D290354-C649-4092-8B90-B0168627DEFE}" dt="2023-09-15T04:58:26.874" v="113" actId="478"/>
          <ac:spMkLst>
            <pc:docMk/>
            <pc:sldMk cId="3186517790" sldId="451"/>
            <ac:spMk id="4" creationId="{2A532A6E-B2A0-9844-225D-D7D1729CD20A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9:15.325" v="127"/>
        <pc:sldMkLst>
          <pc:docMk/>
          <pc:sldMk cId="1266918646" sldId="452"/>
        </pc:sldMkLst>
        <pc:spChg chg="del">
          <ac:chgData name="MARTINEZ NUÑEZ EMILIO" userId="3f8c1d5a-aa65-4414-838e-75af189ed68c" providerId="ADAL" clId="{1D290354-C649-4092-8B90-B0168627DEFE}" dt="2023-09-15T04:57:24.353" v="101" actId="478"/>
          <ac:spMkLst>
            <pc:docMk/>
            <pc:sldMk cId="1266918646" sldId="452"/>
            <ac:spMk id="4" creationId="{91E0B8F9-0D61-56B7-066C-0A5B05465922}"/>
          </ac:spMkLst>
        </pc:spChg>
        <pc:spChg chg="add mod">
          <ac:chgData name="MARTINEZ NUÑEZ EMILIO" userId="3f8c1d5a-aa65-4414-838e-75af189ed68c" providerId="ADAL" clId="{1D290354-C649-4092-8B90-B0168627DEFE}" dt="2023-09-15T04:59:15.325" v="127"/>
          <ac:spMkLst>
            <pc:docMk/>
            <pc:sldMk cId="1266918646" sldId="452"/>
            <ac:spMk id="5" creationId="{DCC3354F-ECE6-407F-6CB0-FB1A5D6ACC15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8:51.427" v="118"/>
        <pc:sldMkLst>
          <pc:docMk/>
          <pc:sldMk cId="4020056655" sldId="462"/>
        </pc:sldMkLst>
        <pc:spChg chg="add mod">
          <ac:chgData name="MARTINEZ NUÑEZ EMILIO" userId="3f8c1d5a-aa65-4414-838e-75af189ed68c" providerId="ADAL" clId="{1D290354-C649-4092-8B90-B0168627DEFE}" dt="2023-09-15T04:58:51.427" v="118"/>
          <ac:spMkLst>
            <pc:docMk/>
            <pc:sldMk cId="4020056655" sldId="462"/>
            <ac:spMk id="2" creationId="{26E4E513-62B8-AC3E-030F-90F061A0203F}"/>
          </ac:spMkLst>
        </pc:spChg>
        <pc:spChg chg="del">
          <ac:chgData name="MARTINEZ NUÑEZ EMILIO" userId="3f8c1d5a-aa65-4414-838e-75af189ed68c" providerId="ADAL" clId="{1D290354-C649-4092-8B90-B0168627DEFE}" dt="2023-09-15T04:56:42.528" v="90" actId="478"/>
          <ac:spMkLst>
            <pc:docMk/>
            <pc:sldMk cId="4020056655" sldId="462"/>
            <ac:spMk id="4" creationId="{6EB192FD-F2EC-97BF-AC73-8A65CAD8422B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8:46.550" v="116"/>
        <pc:sldMkLst>
          <pc:docMk/>
          <pc:sldMk cId="1175015223" sldId="477"/>
        </pc:sldMkLst>
        <pc:spChg chg="add mod">
          <ac:chgData name="MARTINEZ NUÑEZ EMILIO" userId="3f8c1d5a-aa65-4414-838e-75af189ed68c" providerId="ADAL" clId="{1D290354-C649-4092-8B90-B0168627DEFE}" dt="2023-09-15T04:58:46.550" v="116"/>
          <ac:spMkLst>
            <pc:docMk/>
            <pc:sldMk cId="1175015223" sldId="477"/>
            <ac:spMk id="2" creationId="{96A5C45E-BA44-4A67-A087-9EF4BADC1F3D}"/>
          </ac:spMkLst>
        </pc:spChg>
        <pc:spChg chg="del">
          <ac:chgData name="MARTINEZ NUÑEZ EMILIO" userId="3f8c1d5a-aa65-4414-838e-75af189ed68c" providerId="ADAL" clId="{1D290354-C649-4092-8B90-B0168627DEFE}" dt="2023-09-15T04:56:34.492" v="88" actId="478"/>
          <ac:spMkLst>
            <pc:docMk/>
            <pc:sldMk cId="1175015223" sldId="477"/>
            <ac:spMk id="3" creationId="{31E96679-98A1-13AF-AB7C-4979E2BA76AB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9:00.671" v="122"/>
        <pc:sldMkLst>
          <pc:docMk/>
          <pc:sldMk cId="1205701100" sldId="478"/>
        </pc:sldMkLst>
        <pc:spChg chg="del">
          <ac:chgData name="MARTINEZ NUÑEZ EMILIO" userId="3f8c1d5a-aa65-4414-838e-75af189ed68c" providerId="ADAL" clId="{1D290354-C649-4092-8B90-B0168627DEFE}" dt="2023-09-15T04:56:56.498" v="94" actId="478"/>
          <ac:spMkLst>
            <pc:docMk/>
            <pc:sldMk cId="1205701100" sldId="478"/>
            <ac:spMk id="2" creationId="{62942D23-9D32-9E73-0743-636567D3DC38}"/>
          </ac:spMkLst>
        </pc:spChg>
        <pc:spChg chg="add mod">
          <ac:chgData name="MARTINEZ NUÑEZ EMILIO" userId="3f8c1d5a-aa65-4414-838e-75af189ed68c" providerId="ADAL" clId="{1D290354-C649-4092-8B90-B0168627DEFE}" dt="2023-09-15T04:59:00.671" v="122"/>
          <ac:spMkLst>
            <pc:docMk/>
            <pc:sldMk cId="1205701100" sldId="478"/>
            <ac:spMk id="3" creationId="{59D7D2EF-80A4-1106-2E5F-43803286E609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9:07.733" v="125"/>
        <pc:sldMkLst>
          <pc:docMk/>
          <pc:sldMk cId="5001903" sldId="479"/>
        </pc:sldMkLst>
        <pc:spChg chg="del">
          <ac:chgData name="MARTINEZ NUÑEZ EMILIO" userId="3f8c1d5a-aa65-4414-838e-75af189ed68c" providerId="ADAL" clId="{1D290354-C649-4092-8B90-B0168627DEFE}" dt="2023-09-15T04:57:07.664" v="97" actId="478"/>
          <ac:spMkLst>
            <pc:docMk/>
            <pc:sldMk cId="5001903" sldId="479"/>
            <ac:spMk id="3" creationId="{A4EA5A82-14CF-7A0B-7BD6-FCC6D95AF775}"/>
          </ac:spMkLst>
        </pc:spChg>
        <pc:spChg chg="add mod">
          <ac:chgData name="MARTINEZ NUÑEZ EMILIO" userId="3f8c1d5a-aa65-4414-838e-75af189ed68c" providerId="ADAL" clId="{1D290354-C649-4092-8B90-B0168627DEFE}" dt="2023-09-15T04:59:07.733" v="125"/>
          <ac:spMkLst>
            <pc:docMk/>
            <pc:sldMk cId="5001903" sldId="479"/>
            <ac:spMk id="4" creationId="{2E0F2D4E-62D8-1548-D77B-0CE2A7398692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9:41.957" v="136"/>
        <pc:sldMkLst>
          <pc:docMk/>
          <pc:sldMk cId="2571546063" sldId="481"/>
        </pc:sldMkLst>
        <pc:spChg chg="del">
          <ac:chgData name="MARTINEZ NUÑEZ EMILIO" userId="3f8c1d5a-aa65-4414-838e-75af189ed68c" providerId="ADAL" clId="{1D290354-C649-4092-8B90-B0168627DEFE}" dt="2023-09-15T04:58:16.224" v="110" actId="478"/>
          <ac:spMkLst>
            <pc:docMk/>
            <pc:sldMk cId="2571546063" sldId="481"/>
            <ac:spMk id="2" creationId="{4AF91F2C-93E6-E24D-C598-335381F1DBBB}"/>
          </ac:spMkLst>
        </pc:spChg>
        <pc:spChg chg="add mod">
          <ac:chgData name="MARTINEZ NUÑEZ EMILIO" userId="3f8c1d5a-aa65-4414-838e-75af189ed68c" providerId="ADAL" clId="{1D290354-C649-4092-8B90-B0168627DEFE}" dt="2023-09-15T04:59:41.957" v="136"/>
          <ac:spMkLst>
            <pc:docMk/>
            <pc:sldMk cId="2571546063" sldId="481"/>
            <ac:spMk id="3" creationId="{1AF5150A-53CE-CEEA-1EB6-6B064F9CE9FF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9:37.333" v="135"/>
        <pc:sldMkLst>
          <pc:docMk/>
          <pc:sldMk cId="2957590350" sldId="484"/>
        </pc:sldMkLst>
        <pc:spChg chg="del">
          <ac:chgData name="MARTINEZ NUÑEZ EMILIO" userId="3f8c1d5a-aa65-4414-838e-75af189ed68c" providerId="ADAL" clId="{1D290354-C649-4092-8B90-B0168627DEFE}" dt="2023-09-15T04:58:10.552" v="109" actId="478"/>
          <ac:spMkLst>
            <pc:docMk/>
            <pc:sldMk cId="2957590350" sldId="484"/>
            <ac:spMk id="3" creationId="{79187228-426B-AFDA-B21F-6AC195C22A6A}"/>
          </ac:spMkLst>
        </pc:spChg>
        <pc:spChg chg="add mod">
          <ac:chgData name="MARTINEZ NUÑEZ EMILIO" userId="3f8c1d5a-aa65-4414-838e-75af189ed68c" providerId="ADAL" clId="{1D290354-C649-4092-8B90-B0168627DEFE}" dt="2023-09-15T04:59:37.333" v="135"/>
          <ac:spMkLst>
            <pc:docMk/>
            <pc:sldMk cId="2957590350" sldId="484"/>
            <ac:spMk id="4" creationId="{39457AB2-928E-C836-1631-77978C6CA81B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9:53.585" v="153" actId="20577"/>
        <pc:sldMkLst>
          <pc:docMk/>
          <pc:sldMk cId="920997984" sldId="485"/>
        </pc:sldMkLst>
        <pc:spChg chg="del">
          <ac:chgData name="MARTINEZ NUÑEZ EMILIO" userId="3f8c1d5a-aa65-4414-838e-75af189ed68c" providerId="ADAL" clId="{1D290354-C649-4092-8B90-B0168627DEFE}" dt="2023-09-15T04:58:19.308" v="111" actId="478"/>
          <ac:spMkLst>
            <pc:docMk/>
            <pc:sldMk cId="920997984" sldId="485"/>
            <ac:spMk id="2" creationId="{FA51C61D-A6A0-20DB-2A3E-ED12434C18E3}"/>
          </ac:spMkLst>
        </pc:spChg>
        <pc:spChg chg="add mod">
          <ac:chgData name="MARTINEZ NUÑEZ EMILIO" userId="3f8c1d5a-aa65-4414-838e-75af189ed68c" providerId="ADAL" clId="{1D290354-C649-4092-8B90-B0168627DEFE}" dt="2023-09-15T04:59:44.638" v="137"/>
          <ac:spMkLst>
            <pc:docMk/>
            <pc:sldMk cId="920997984" sldId="485"/>
            <ac:spMk id="4" creationId="{A470F371-9149-A8D5-D521-E538CFF0967E}"/>
          </ac:spMkLst>
        </pc:spChg>
        <pc:spChg chg="mod">
          <ac:chgData name="MARTINEZ NUÑEZ EMILIO" userId="3f8c1d5a-aa65-4414-838e-75af189ed68c" providerId="ADAL" clId="{1D290354-C649-4092-8B90-B0168627DEFE}" dt="2023-09-15T04:59:53.585" v="153" actId="20577"/>
          <ac:spMkLst>
            <pc:docMk/>
            <pc:sldMk cId="920997984" sldId="485"/>
            <ac:spMk id="16" creationId="{F556D6C3-FEE6-F9E5-7C6E-949A46485D90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8:42.614" v="115"/>
        <pc:sldMkLst>
          <pc:docMk/>
          <pc:sldMk cId="1114075392" sldId="1443"/>
        </pc:sldMkLst>
        <pc:spChg chg="add mod">
          <ac:chgData name="MARTINEZ NUÑEZ EMILIO" userId="3f8c1d5a-aa65-4414-838e-75af189ed68c" providerId="ADAL" clId="{1D290354-C649-4092-8B90-B0168627DEFE}" dt="2023-09-15T04:58:42.614" v="115"/>
          <ac:spMkLst>
            <pc:docMk/>
            <pc:sldMk cId="1114075392" sldId="1443"/>
            <ac:spMk id="2" creationId="{810EF9E6-D44B-0A82-FFF4-0A7598FDD600}"/>
          </ac:spMkLst>
        </pc:spChg>
        <pc:spChg chg="del">
          <ac:chgData name="MARTINEZ NUÑEZ EMILIO" userId="3f8c1d5a-aa65-4414-838e-75af189ed68c" providerId="ADAL" clId="{1D290354-C649-4092-8B90-B0168627DEFE}" dt="2023-09-15T04:56:30.879" v="87" actId="478"/>
          <ac:spMkLst>
            <pc:docMk/>
            <pc:sldMk cId="1114075392" sldId="1443"/>
            <ac:spMk id="4" creationId="{71ED49C0-3C53-5ECB-E62C-CA5A7BBF836A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5:05:48.478" v="180" actId="478"/>
        <pc:sldMkLst>
          <pc:docMk/>
          <pc:sldMk cId="1230761450" sldId="1444"/>
        </pc:sldMkLst>
        <pc:spChg chg="del">
          <ac:chgData name="MARTINEZ NUÑEZ EMILIO" userId="3f8c1d5a-aa65-4414-838e-75af189ed68c" providerId="ADAL" clId="{1D290354-C649-4092-8B90-B0168627DEFE}" dt="2023-09-15T04:57:41.124" v="104" actId="478"/>
          <ac:spMkLst>
            <pc:docMk/>
            <pc:sldMk cId="1230761450" sldId="1444"/>
            <ac:spMk id="4" creationId="{2A68D1F7-F103-A32D-91B3-F8CCE38FA903}"/>
          </ac:spMkLst>
        </pc:spChg>
        <pc:spChg chg="add mod">
          <ac:chgData name="MARTINEZ NUÑEZ EMILIO" userId="3f8c1d5a-aa65-4414-838e-75af189ed68c" providerId="ADAL" clId="{1D290354-C649-4092-8B90-B0168627DEFE}" dt="2023-09-15T04:59:22.407" v="130"/>
          <ac:spMkLst>
            <pc:docMk/>
            <pc:sldMk cId="1230761450" sldId="1444"/>
            <ac:spMk id="6" creationId="{32394640-6B66-8247-6846-065D4C2B8142}"/>
          </ac:spMkLst>
        </pc:spChg>
        <pc:spChg chg="add del mod">
          <ac:chgData name="MARTINEZ NUÑEZ EMILIO" userId="3f8c1d5a-aa65-4414-838e-75af189ed68c" providerId="ADAL" clId="{1D290354-C649-4092-8B90-B0168627DEFE}" dt="2023-09-15T05:05:48.478" v="180" actId="478"/>
          <ac:spMkLst>
            <pc:docMk/>
            <pc:sldMk cId="1230761450" sldId="1444"/>
            <ac:spMk id="8" creationId="{FA831CD5-7235-9C84-6559-62D5118D80E2}"/>
          </ac:spMkLst>
        </pc:spChg>
        <pc:spChg chg="add del mod">
          <ac:chgData name="MARTINEZ NUÑEZ EMILIO" userId="3f8c1d5a-aa65-4414-838e-75af189ed68c" providerId="ADAL" clId="{1D290354-C649-4092-8B90-B0168627DEFE}" dt="2023-09-15T05:05:47.192" v="178" actId="478"/>
          <ac:spMkLst>
            <pc:docMk/>
            <pc:sldMk cId="1230761450" sldId="1444"/>
            <ac:spMk id="11" creationId="{6EF23C09-6B53-B547-8E78-667A0B15E6B6}"/>
          </ac:spMkLst>
        </pc:spChg>
        <pc:spChg chg="add del mod">
          <ac:chgData name="MARTINEZ NUÑEZ EMILIO" userId="3f8c1d5a-aa65-4414-838e-75af189ed68c" providerId="ADAL" clId="{1D290354-C649-4092-8B90-B0168627DEFE}" dt="2023-09-15T05:05:46.069" v="176" actId="478"/>
          <ac:spMkLst>
            <pc:docMk/>
            <pc:sldMk cId="1230761450" sldId="1444"/>
            <ac:spMk id="19" creationId="{5357E129-C722-052D-2BA7-FD88B87576EB}"/>
          </ac:spMkLst>
        </pc:spChg>
        <pc:picChg chg="add del mod">
          <ac:chgData name="MARTINEZ NUÑEZ EMILIO" userId="3f8c1d5a-aa65-4414-838e-75af189ed68c" providerId="ADAL" clId="{1D290354-C649-4092-8B90-B0168627DEFE}" dt="2023-09-15T05:05:47.855" v="179"/>
          <ac:picMkLst>
            <pc:docMk/>
            <pc:sldMk cId="1230761450" sldId="1444"/>
            <ac:picMk id="9" creationId="{36EE4C0D-9917-1D58-7E62-37B72133A943}"/>
          </ac:picMkLst>
        </pc:picChg>
        <pc:picChg chg="add del mod">
          <ac:chgData name="MARTINEZ NUÑEZ EMILIO" userId="3f8c1d5a-aa65-4414-838e-75af189ed68c" providerId="ADAL" clId="{1D290354-C649-4092-8B90-B0168627DEFE}" dt="2023-09-15T05:05:46.638" v="177" actId="931"/>
          <ac:picMkLst>
            <pc:docMk/>
            <pc:sldMk cId="1230761450" sldId="1444"/>
            <ac:picMk id="15" creationId="{BA0221ED-90E0-0941-4E27-E81CEEE17497}"/>
          </ac:picMkLst>
        </pc:picChg>
        <pc:picChg chg="add del mod">
          <ac:chgData name="MARTINEZ NUÑEZ EMILIO" userId="3f8c1d5a-aa65-4414-838e-75af189ed68c" providerId="ADAL" clId="{1D290354-C649-4092-8B90-B0168627DEFE}" dt="2023-09-15T05:05:48.478" v="180" actId="478"/>
          <ac:picMkLst>
            <pc:docMk/>
            <pc:sldMk cId="1230761450" sldId="1444"/>
            <ac:picMk id="21" creationId="{32A2254E-9E65-03A5-17DA-D061D31F12EE}"/>
          </ac:picMkLst>
        </pc:picChg>
      </pc:sldChg>
      <pc:sldChg chg="addSp delSp modSp mod">
        <pc:chgData name="MARTINEZ NUÑEZ EMILIO" userId="3f8c1d5a-aa65-4414-838e-75af189ed68c" providerId="ADAL" clId="{1D290354-C649-4092-8B90-B0168627DEFE}" dt="2023-09-15T05:03:57.311" v="169"/>
        <pc:sldMkLst>
          <pc:docMk/>
          <pc:sldMk cId="2377622927" sldId="1446"/>
        </pc:sldMkLst>
        <pc:spChg chg="del">
          <ac:chgData name="MARTINEZ NUÑEZ EMILIO" userId="3f8c1d5a-aa65-4414-838e-75af189ed68c" providerId="ADAL" clId="{1D290354-C649-4092-8B90-B0168627DEFE}" dt="2023-09-15T04:57:32.678" v="102" actId="478"/>
          <ac:spMkLst>
            <pc:docMk/>
            <pc:sldMk cId="2377622927" sldId="1446"/>
            <ac:spMk id="4" creationId="{55295D18-6EF8-BEF3-F53C-2F30C48241B4}"/>
          </ac:spMkLst>
        </pc:spChg>
        <pc:spChg chg="add mod">
          <ac:chgData name="MARTINEZ NUÑEZ EMILIO" userId="3f8c1d5a-aa65-4414-838e-75af189ed68c" providerId="ADAL" clId="{1D290354-C649-4092-8B90-B0168627DEFE}" dt="2023-09-15T04:59:17.573" v="128"/>
          <ac:spMkLst>
            <pc:docMk/>
            <pc:sldMk cId="2377622927" sldId="1446"/>
            <ac:spMk id="5" creationId="{04C81C06-E759-9A76-4888-815A14C8DAE9}"/>
          </ac:spMkLst>
        </pc:spChg>
        <pc:spChg chg="mod">
          <ac:chgData name="MARTINEZ NUÑEZ EMILIO" userId="3f8c1d5a-aa65-4414-838e-75af189ed68c" providerId="ADAL" clId="{1D290354-C649-4092-8B90-B0168627DEFE}" dt="2023-09-15T05:03:57.311" v="169"/>
          <ac:spMkLst>
            <pc:docMk/>
            <pc:sldMk cId="2377622927" sldId="1446"/>
            <ac:spMk id="11" creationId="{FFA54C2E-7C98-8A70-1929-28904A2DB377}"/>
          </ac:spMkLst>
        </pc:spChg>
      </pc:sldChg>
      <pc:sldChg chg="delSp mod">
        <pc:chgData name="MARTINEZ NUÑEZ EMILIO" userId="3f8c1d5a-aa65-4414-838e-75af189ed68c" providerId="ADAL" clId="{1D290354-C649-4092-8B90-B0168627DEFE}" dt="2023-09-15T04:58:30.354" v="114" actId="478"/>
        <pc:sldMkLst>
          <pc:docMk/>
          <pc:sldMk cId="2782523168" sldId="1447"/>
        </pc:sldMkLst>
        <pc:spChg chg="del">
          <ac:chgData name="MARTINEZ NUÑEZ EMILIO" userId="3f8c1d5a-aa65-4414-838e-75af189ed68c" providerId="ADAL" clId="{1D290354-C649-4092-8B90-B0168627DEFE}" dt="2023-09-15T04:58:30.354" v="114" actId="478"/>
          <ac:spMkLst>
            <pc:docMk/>
            <pc:sldMk cId="2782523168" sldId="1447"/>
            <ac:spMk id="4" creationId="{F2C52665-C9E8-683C-DD42-19ABC6B1D20A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5:09:35.900" v="229"/>
        <pc:sldMkLst>
          <pc:docMk/>
          <pc:sldMk cId="1488336632" sldId="1448"/>
        </pc:sldMkLst>
        <pc:spChg chg="mod">
          <ac:chgData name="MARTINEZ NUÑEZ EMILIO" userId="3f8c1d5a-aa65-4414-838e-75af189ed68c" providerId="ADAL" clId="{1D290354-C649-4092-8B90-B0168627DEFE}" dt="2023-09-15T05:08:01.817" v="199" actId="207"/>
          <ac:spMkLst>
            <pc:docMk/>
            <pc:sldMk cId="1488336632" sldId="1448"/>
            <ac:spMk id="3" creationId="{A69825EA-6FA0-93EC-3964-607262FFBF91}"/>
          </ac:spMkLst>
        </pc:spChg>
        <pc:spChg chg="del">
          <ac:chgData name="MARTINEZ NUÑEZ EMILIO" userId="3f8c1d5a-aa65-4414-838e-75af189ed68c" providerId="ADAL" clId="{1D290354-C649-4092-8B90-B0168627DEFE}" dt="2023-09-15T04:57:47.761" v="106" actId="478"/>
          <ac:spMkLst>
            <pc:docMk/>
            <pc:sldMk cId="1488336632" sldId="1448"/>
            <ac:spMk id="4" creationId="{BDAF6F49-EB62-6BF8-D470-204AD6601C30}"/>
          </ac:spMkLst>
        </pc:spChg>
        <pc:spChg chg="add del mod">
          <ac:chgData name="MARTINEZ NUÑEZ EMILIO" userId="3f8c1d5a-aa65-4414-838e-75af189ed68c" providerId="ADAL" clId="{1D290354-C649-4092-8B90-B0168627DEFE}" dt="2023-09-15T05:09:34.209" v="228" actId="21"/>
          <ac:spMkLst>
            <pc:docMk/>
            <pc:sldMk cId="1488336632" sldId="1448"/>
            <ac:spMk id="4" creationId="{DC256060-B769-F13F-E49D-B490A3B16FDB}"/>
          </ac:spMkLst>
        </pc:spChg>
        <pc:spChg chg="add mod">
          <ac:chgData name="MARTINEZ NUÑEZ EMILIO" userId="3f8c1d5a-aa65-4414-838e-75af189ed68c" providerId="ADAL" clId="{1D290354-C649-4092-8B90-B0168627DEFE}" dt="2023-09-15T04:59:28.042" v="132"/>
          <ac:spMkLst>
            <pc:docMk/>
            <pc:sldMk cId="1488336632" sldId="1448"/>
            <ac:spMk id="6" creationId="{EB7D2B82-47A7-96B9-BA10-3EC00EAF9DC5}"/>
          </ac:spMkLst>
        </pc:spChg>
        <pc:spChg chg="mod">
          <ac:chgData name="MARTINEZ NUÑEZ EMILIO" userId="3f8c1d5a-aa65-4414-838e-75af189ed68c" providerId="ADAL" clId="{1D290354-C649-4092-8B90-B0168627DEFE}" dt="2023-09-15T05:08:01.817" v="199" actId="207"/>
          <ac:spMkLst>
            <pc:docMk/>
            <pc:sldMk cId="1488336632" sldId="1448"/>
            <ac:spMk id="7" creationId="{57143163-CA3D-3A71-2515-6F6E82746B5F}"/>
          </ac:spMkLst>
        </pc:spChg>
        <pc:spChg chg="add mod">
          <ac:chgData name="MARTINEZ NUÑEZ EMILIO" userId="3f8c1d5a-aa65-4414-838e-75af189ed68c" providerId="ADAL" clId="{1D290354-C649-4092-8B90-B0168627DEFE}" dt="2023-09-15T05:09:35.900" v="229"/>
          <ac:spMkLst>
            <pc:docMk/>
            <pc:sldMk cId="1488336632" sldId="1448"/>
            <ac:spMk id="8" creationId="{5D30E846-B25C-C405-C59F-C5F8DA9D46A0}"/>
          </ac:spMkLst>
        </pc:spChg>
        <pc:spChg chg="mod">
          <ac:chgData name="MARTINEZ NUÑEZ EMILIO" userId="3f8c1d5a-aa65-4414-838e-75af189ed68c" providerId="ADAL" clId="{1D290354-C649-4092-8B90-B0168627DEFE}" dt="2023-09-15T05:08:01.817" v="199" actId="207"/>
          <ac:spMkLst>
            <pc:docMk/>
            <pc:sldMk cId="1488336632" sldId="1448"/>
            <ac:spMk id="15" creationId="{82B11969-E461-03B5-F65E-BB3739D4DFB8}"/>
          </ac:spMkLst>
        </pc:spChg>
        <pc:spChg chg="mod">
          <ac:chgData name="MARTINEZ NUÑEZ EMILIO" userId="3f8c1d5a-aa65-4414-838e-75af189ed68c" providerId="ADAL" clId="{1D290354-C649-4092-8B90-B0168627DEFE}" dt="2023-09-15T05:07:08.545" v="194" actId="1076"/>
          <ac:spMkLst>
            <pc:docMk/>
            <pc:sldMk cId="1488336632" sldId="1448"/>
            <ac:spMk id="16" creationId="{F4799285-14D8-14CF-9F9B-7B000AB26ABA}"/>
          </ac:spMkLst>
        </pc:spChg>
        <pc:spChg chg="mod">
          <ac:chgData name="MARTINEZ NUÑEZ EMILIO" userId="3f8c1d5a-aa65-4414-838e-75af189ed68c" providerId="ADAL" clId="{1D290354-C649-4092-8B90-B0168627DEFE}" dt="2023-09-15T05:06:58.142" v="193" actId="1036"/>
          <ac:spMkLst>
            <pc:docMk/>
            <pc:sldMk cId="1488336632" sldId="1448"/>
            <ac:spMk id="22" creationId="{801D5572-0910-D02D-7361-9A3FD96EE9B0}"/>
          </ac:spMkLst>
        </pc:spChg>
        <pc:picChg chg="mod">
          <ac:chgData name="MARTINEZ NUÑEZ EMILIO" userId="3f8c1d5a-aa65-4414-838e-75af189ed68c" providerId="ADAL" clId="{1D290354-C649-4092-8B90-B0168627DEFE}" dt="2023-09-15T05:06:58.142" v="193" actId="1036"/>
          <ac:picMkLst>
            <pc:docMk/>
            <pc:sldMk cId="1488336632" sldId="1448"/>
            <ac:picMk id="5" creationId="{3FE9CF8C-231C-E867-115F-BEBD31882C1B}"/>
          </ac:picMkLst>
        </pc:picChg>
        <pc:picChg chg="del">
          <ac:chgData name="MARTINEZ NUÑEZ EMILIO" userId="3f8c1d5a-aa65-4414-838e-75af189ed68c" providerId="ADAL" clId="{1D290354-C649-4092-8B90-B0168627DEFE}" dt="2023-09-15T05:06:43.389" v="181" actId="478"/>
          <ac:picMkLst>
            <pc:docMk/>
            <pc:sldMk cId="1488336632" sldId="1448"/>
            <ac:picMk id="23" creationId="{74E52F01-E45A-828C-0379-6DA5CBFF59FA}"/>
          </ac:picMkLst>
        </pc:picChg>
      </pc:sldChg>
      <pc:sldChg chg="addSp delSp modSp mod">
        <pc:chgData name="MARTINEZ NUÑEZ EMILIO" userId="3f8c1d5a-aa65-4414-838e-75af189ed68c" providerId="ADAL" clId="{1D290354-C649-4092-8B90-B0168627DEFE}" dt="2023-09-15T05:11:24.360" v="254" actId="1076"/>
        <pc:sldMkLst>
          <pc:docMk/>
          <pc:sldMk cId="108957237" sldId="1449"/>
        </pc:sldMkLst>
        <pc:spChg chg="del">
          <ac:chgData name="MARTINEZ NUÑEZ EMILIO" userId="3f8c1d5a-aa65-4414-838e-75af189ed68c" providerId="ADAL" clId="{1D290354-C649-4092-8B90-B0168627DEFE}" dt="2023-09-15T05:10:49.412" v="245" actId="478"/>
          <ac:spMkLst>
            <pc:docMk/>
            <pc:sldMk cId="108957237" sldId="1449"/>
            <ac:spMk id="2" creationId="{DD1CC843-D02F-47DB-F554-0E60D963D1D7}"/>
          </ac:spMkLst>
        </pc:spChg>
        <pc:spChg chg="del">
          <ac:chgData name="MARTINEZ NUÑEZ EMILIO" userId="3f8c1d5a-aa65-4414-838e-75af189ed68c" providerId="ADAL" clId="{1D290354-C649-4092-8B90-B0168627DEFE}" dt="2023-09-15T04:58:03.307" v="107" actId="478"/>
          <ac:spMkLst>
            <pc:docMk/>
            <pc:sldMk cId="108957237" sldId="1449"/>
            <ac:spMk id="4" creationId="{64C62187-1993-9854-F637-8375DDA42C64}"/>
          </ac:spMkLst>
        </pc:spChg>
        <pc:spChg chg="add mod">
          <ac:chgData name="MARTINEZ NUÑEZ EMILIO" userId="3f8c1d5a-aa65-4414-838e-75af189ed68c" providerId="ADAL" clId="{1D290354-C649-4092-8B90-B0168627DEFE}" dt="2023-09-15T05:11:24.360" v="254" actId="1076"/>
          <ac:spMkLst>
            <pc:docMk/>
            <pc:sldMk cId="108957237" sldId="1449"/>
            <ac:spMk id="4" creationId="{7205D326-04D3-BAEA-708B-F166F6B0AC95}"/>
          </ac:spMkLst>
        </pc:spChg>
        <pc:spChg chg="add mod">
          <ac:chgData name="MARTINEZ NUÑEZ EMILIO" userId="3f8c1d5a-aa65-4414-838e-75af189ed68c" providerId="ADAL" clId="{1D290354-C649-4092-8B90-B0168627DEFE}" dt="2023-09-15T04:59:31.341" v="133"/>
          <ac:spMkLst>
            <pc:docMk/>
            <pc:sldMk cId="108957237" sldId="1449"/>
            <ac:spMk id="6" creationId="{3A658FCB-015B-FA10-2B99-8E7DADE8B516}"/>
          </ac:spMkLst>
        </pc:spChg>
        <pc:spChg chg="add mod">
          <ac:chgData name="MARTINEZ NUÑEZ EMILIO" userId="3f8c1d5a-aa65-4414-838e-75af189ed68c" providerId="ADAL" clId="{1D290354-C649-4092-8B90-B0168627DEFE}" dt="2023-09-15T05:11:16.242" v="251" actId="14100"/>
          <ac:spMkLst>
            <pc:docMk/>
            <pc:sldMk cId="108957237" sldId="1449"/>
            <ac:spMk id="8" creationId="{8D738126-3C6D-BD1B-87B4-C3D5F4CE0F0A}"/>
          </ac:spMkLst>
        </pc:spChg>
        <pc:spChg chg="del">
          <ac:chgData name="MARTINEZ NUÑEZ EMILIO" userId="3f8c1d5a-aa65-4414-838e-75af189ed68c" providerId="ADAL" clId="{1D290354-C649-4092-8B90-B0168627DEFE}" dt="2023-09-15T05:10:52.153" v="246" actId="478"/>
          <ac:spMkLst>
            <pc:docMk/>
            <pc:sldMk cId="108957237" sldId="1449"/>
            <ac:spMk id="19" creationId="{BFD7D129-8A06-7980-94BC-5ED4785215EC}"/>
          </ac:spMkLst>
        </pc:spChg>
        <pc:spChg chg="mod">
          <ac:chgData name="MARTINEZ NUÑEZ EMILIO" userId="3f8c1d5a-aa65-4414-838e-75af189ed68c" providerId="ADAL" clId="{1D290354-C649-4092-8B90-B0168627DEFE}" dt="2023-09-15T05:10:42.917" v="244" actId="20577"/>
          <ac:spMkLst>
            <pc:docMk/>
            <pc:sldMk cId="108957237" sldId="1449"/>
            <ac:spMk id="20" creationId="{8C0935FB-7509-35D6-9E5B-E5BD8FA93FA8}"/>
          </ac:spMkLst>
        </pc:spChg>
        <pc:grpChg chg="del">
          <ac:chgData name="MARTINEZ NUÑEZ EMILIO" userId="3f8c1d5a-aa65-4414-838e-75af189ed68c" providerId="ADAL" clId="{1D290354-C649-4092-8B90-B0168627DEFE}" dt="2023-09-15T05:10:52.153" v="246" actId="478"/>
          <ac:grpSpMkLst>
            <pc:docMk/>
            <pc:sldMk cId="108957237" sldId="1449"/>
            <ac:grpSpMk id="17" creationId="{DAD8DD19-F198-AFE1-1D38-24D16F85EA3D}"/>
          </ac:grpSpMkLst>
        </pc:grpChg>
        <pc:cxnChg chg="mod">
          <ac:chgData name="MARTINEZ NUÑEZ EMILIO" userId="3f8c1d5a-aa65-4414-838e-75af189ed68c" providerId="ADAL" clId="{1D290354-C649-4092-8B90-B0168627DEFE}" dt="2023-09-15T05:10:49.412" v="245" actId="478"/>
          <ac:cxnSpMkLst>
            <pc:docMk/>
            <pc:sldMk cId="108957237" sldId="1449"/>
            <ac:cxnSpMk id="13" creationId="{3764B4D6-47F3-7AC6-CC6E-61435446AC26}"/>
          </ac:cxnSpMkLst>
        </pc:cxnChg>
      </pc:sldChg>
      <pc:sldChg chg="addSp delSp modSp mod delAnim modAnim">
        <pc:chgData name="MARTINEZ NUÑEZ EMILIO" userId="3f8c1d5a-aa65-4414-838e-75af189ed68c" providerId="ADAL" clId="{1D290354-C649-4092-8B90-B0168627DEFE}" dt="2023-09-23T08:20:26.099" v="384"/>
        <pc:sldMkLst>
          <pc:docMk/>
          <pc:sldMk cId="635317377" sldId="1450"/>
        </pc:sldMkLst>
        <pc:spChg chg="mod">
          <ac:chgData name="MARTINEZ NUÑEZ EMILIO" userId="3f8c1d5a-aa65-4414-838e-75af189ed68c" providerId="ADAL" clId="{1D290354-C649-4092-8B90-B0168627DEFE}" dt="2023-09-15T05:12:38.824" v="268" actId="20577"/>
          <ac:spMkLst>
            <pc:docMk/>
            <pc:sldMk cId="635317377" sldId="1450"/>
            <ac:spMk id="3" creationId="{746EFF10-E45E-CA75-456F-1B5D10E20555}"/>
          </ac:spMkLst>
        </pc:spChg>
        <pc:spChg chg="del">
          <ac:chgData name="MARTINEZ NUÑEZ EMILIO" userId="3f8c1d5a-aa65-4414-838e-75af189ed68c" providerId="ADAL" clId="{1D290354-C649-4092-8B90-B0168627DEFE}" dt="2023-09-15T04:58:07.604" v="108" actId="478"/>
          <ac:spMkLst>
            <pc:docMk/>
            <pc:sldMk cId="635317377" sldId="1450"/>
            <ac:spMk id="4" creationId="{43319DEE-AF66-280E-3E71-4DD476FFE253}"/>
          </ac:spMkLst>
        </pc:spChg>
        <pc:spChg chg="add mod">
          <ac:chgData name="MARTINEZ NUÑEZ EMILIO" userId="3f8c1d5a-aa65-4414-838e-75af189ed68c" providerId="ADAL" clId="{1D290354-C649-4092-8B90-B0168627DEFE}" dt="2023-09-15T05:11:55.213" v="257" actId="1076"/>
          <ac:spMkLst>
            <pc:docMk/>
            <pc:sldMk cId="635317377" sldId="1450"/>
            <ac:spMk id="4" creationId="{D070E6EE-F98D-10D0-1235-761CB06EDBCF}"/>
          </ac:spMkLst>
        </pc:spChg>
        <pc:spChg chg="add mod">
          <ac:chgData name="MARTINEZ NUÑEZ EMILIO" userId="3f8c1d5a-aa65-4414-838e-75af189ed68c" providerId="ADAL" clId="{1D290354-C649-4092-8B90-B0168627DEFE}" dt="2023-09-15T04:59:34.450" v="134"/>
          <ac:spMkLst>
            <pc:docMk/>
            <pc:sldMk cId="635317377" sldId="1450"/>
            <ac:spMk id="6" creationId="{3663C8CD-96B6-D63E-DE5A-DE80E0F10815}"/>
          </ac:spMkLst>
        </pc:spChg>
        <pc:spChg chg="add mod">
          <ac:chgData name="MARTINEZ NUÑEZ EMILIO" userId="3f8c1d5a-aa65-4414-838e-75af189ed68c" providerId="ADAL" clId="{1D290354-C649-4092-8B90-B0168627DEFE}" dt="2023-09-15T05:12:04.008" v="260" actId="14100"/>
          <ac:spMkLst>
            <pc:docMk/>
            <pc:sldMk cId="635317377" sldId="1450"/>
            <ac:spMk id="8" creationId="{831B5ED0-A556-47EF-B7B3-FA6CF2050B8F}"/>
          </ac:spMkLst>
        </pc:spChg>
        <pc:spChg chg="del">
          <ac:chgData name="MARTINEZ NUÑEZ EMILIO" userId="3f8c1d5a-aa65-4414-838e-75af189ed68c" providerId="ADAL" clId="{1D290354-C649-4092-8B90-B0168627DEFE}" dt="2023-09-15T05:11:47.898" v="255" actId="478"/>
          <ac:spMkLst>
            <pc:docMk/>
            <pc:sldMk cId="635317377" sldId="1450"/>
            <ac:spMk id="19" creationId="{7D88970E-DAA0-A428-D634-03A241563E30}"/>
          </ac:spMkLst>
        </pc:spChg>
        <pc:spChg chg="del">
          <ac:chgData name="MARTINEZ NUÑEZ EMILIO" userId="3f8c1d5a-aa65-4414-838e-75af189ed68c" providerId="ADAL" clId="{1D290354-C649-4092-8B90-B0168627DEFE}" dt="2023-09-15T05:11:47.898" v="255" actId="478"/>
          <ac:spMkLst>
            <pc:docMk/>
            <pc:sldMk cId="635317377" sldId="1450"/>
            <ac:spMk id="20" creationId="{5E649E46-1DB3-7BA5-85FB-362BF8D55C9D}"/>
          </ac:spMkLst>
        </pc:spChg>
        <pc:picChg chg="mod">
          <ac:chgData name="MARTINEZ NUÑEZ EMILIO" userId="3f8c1d5a-aa65-4414-838e-75af189ed68c" providerId="ADAL" clId="{1D290354-C649-4092-8B90-B0168627DEFE}" dt="2023-09-23T08:19:56.039" v="381" actId="1076"/>
          <ac:picMkLst>
            <pc:docMk/>
            <pc:sldMk cId="635317377" sldId="1450"/>
            <ac:picMk id="17" creationId="{584B86F1-37DF-E025-80C9-6DF523796CA8}"/>
          </ac:picMkLst>
        </pc:picChg>
      </pc:sldChg>
      <pc:sldChg chg="addSp delSp modSp mod">
        <pc:chgData name="MARTINEZ NUÑEZ EMILIO" userId="3f8c1d5a-aa65-4414-838e-75af189ed68c" providerId="ADAL" clId="{1D290354-C649-4092-8B90-B0168627DEFE}" dt="2023-09-15T04:59:02.720" v="123"/>
        <pc:sldMkLst>
          <pc:docMk/>
          <pc:sldMk cId="1008872812" sldId="1451"/>
        </pc:sldMkLst>
        <pc:spChg chg="del">
          <ac:chgData name="MARTINEZ NUÑEZ EMILIO" userId="3f8c1d5a-aa65-4414-838e-75af189ed68c" providerId="ADAL" clId="{1D290354-C649-4092-8B90-B0168627DEFE}" dt="2023-09-15T04:56:59.720" v="95" actId="478"/>
          <ac:spMkLst>
            <pc:docMk/>
            <pc:sldMk cId="1008872812" sldId="1451"/>
            <ac:spMk id="3" creationId="{EBD5C65F-D822-E862-C3F3-D1B1E59A98EA}"/>
          </ac:spMkLst>
        </pc:spChg>
        <pc:spChg chg="add mod">
          <ac:chgData name="MARTINEZ NUÑEZ EMILIO" userId="3f8c1d5a-aa65-4414-838e-75af189ed68c" providerId="ADAL" clId="{1D290354-C649-4092-8B90-B0168627DEFE}" dt="2023-09-15T04:59:02.720" v="123"/>
          <ac:spMkLst>
            <pc:docMk/>
            <pc:sldMk cId="1008872812" sldId="1451"/>
            <ac:spMk id="4" creationId="{41422739-0807-D21C-B99A-250099A20A05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9:05.218" v="124"/>
        <pc:sldMkLst>
          <pc:docMk/>
          <pc:sldMk cId="2808246318" sldId="1452"/>
        </pc:sldMkLst>
        <pc:spChg chg="del">
          <ac:chgData name="MARTINEZ NUÑEZ EMILIO" userId="3f8c1d5a-aa65-4414-838e-75af189ed68c" providerId="ADAL" clId="{1D290354-C649-4092-8B90-B0168627DEFE}" dt="2023-09-15T04:57:03.469" v="96" actId="478"/>
          <ac:spMkLst>
            <pc:docMk/>
            <pc:sldMk cId="2808246318" sldId="1452"/>
            <ac:spMk id="3" creationId="{A43CA491-5948-90E0-9E8F-4480831AC689}"/>
          </ac:spMkLst>
        </pc:spChg>
        <pc:spChg chg="add mod">
          <ac:chgData name="MARTINEZ NUÑEZ EMILIO" userId="3f8c1d5a-aa65-4414-838e-75af189ed68c" providerId="ADAL" clId="{1D290354-C649-4092-8B90-B0168627DEFE}" dt="2023-09-15T04:59:05.218" v="124"/>
          <ac:spMkLst>
            <pc:docMk/>
            <pc:sldMk cId="2808246318" sldId="1452"/>
            <ac:spMk id="4" creationId="{095B9BE4-45E8-1C16-C889-D354948EE5F1}"/>
          </ac:spMkLst>
        </pc:spChg>
      </pc:sldChg>
      <pc:sldChg chg="delSp mod">
        <pc:chgData name="MARTINEZ NUÑEZ EMILIO" userId="3f8c1d5a-aa65-4414-838e-75af189ed68c" providerId="ADAL" clId="{1D290354-C649-4092-8B90-B0168627DEFE}" dt="2023-09-15T04:58:24.244" v="112" actId="478"/>
        <pc:sldMkLst>
          <pc:docMk/>
          <pc:sldMk cId="1407174240" sldId="1453"/>
        </pc:sldMkLst>
        <pc:spChg chg="del">
          <ac:chgData name="MARTINEZ NUÑEZ EMILIO" userId="3f8c1d5a-aa65-4414-838e-75af189ed68c" providerId="ADAL" clId="{1D290354-C649-4092-8B90-B0168627DEFE}" dt="2023-09-15T04:58:24.244" v="112" actId="478"/>
          <ac:spMkLst>
            <pc:docMk/>
            <pc:sldMk cId="1407174240" sldId="1453"/>
            <ac:spMk id="2" creationId="{2A060FA5-8942-B9ED-9A09-04E852B616F2}"/>
          </ac:spMkLst>
        </pc:spChg>
      </pc:sldChg>
      <pc:sldChg chg="addSp delSp modSp mod">
        <pc:chgData name="MARTINEZ NUÑEZ EMILIO" userId="3f8c1d5a-aa65-4414-838e-75af189ed68c" providerId="ADAL" clId="{1D290354-C649-4092-8B90-B0168627DEFE}" dt="2023-09-15T04:59:19.624" v="129"/>
        <pc:sldMkLst>
          <pc:docMk/>
          <pc:sldMk cId="620986097" sldId="1454"/>
        </pc:sldMkLst>
        <pc:spChg chg="add mod">
          <ac:chgData name="MARTINEZ NUÑEZ EMILIO" userId="3f8c1d5a-aa65-4414-838e-75af189ed68c" providerId="ADAL" clId="{1D290354-C649-4092-8B90-B0168627DEFE}" dt="2023-09-15T04:59:19.624" v="129"/>
          <ac:spMkLst>
            <pc:docMk/>
            <pc:sldMk cId="620986097" sldId="1454"/>
            <ac:spMk id="3" creationId="{A9A1976A-2228-ECA6-EE0E-7AAEB65FC6A1}"/>
          </ac:spMkLst>
        </pc:spChg>
        <pc:spChg chg="del">
          <ac:chgData name="MARTINEZ NUÑEZ EMILIO" userId="3f8c1d5a-aa65-4414-838e-75af189ed68c" providerId="ADAL" clId="{1D290354-C649-4092-8B90-B0168627DEFE}" dt="2023-09-15T04:57:36.768" v="103" actId="478"/>
          <ac:spMkLst>
            <pc:docMk/>
            <pc:sldMk cId="620986097" sldId="1454"/>
            <ac:spMk id="4" creationId="{C8051397-E9B9-FF64-478D-CCD90D5CD584}"/>
          </ac:spMkLst>
        </pc:spChg>
      </pc:sldChg>
    </pc:docChg>
  </pc:docChgLst>
  <pc:docChgLst>
    <pc:chgData name="Emilio Martinez Nuñez" userId="3fcd0503bf57c20d" providerId="LiveId" clId="{994D370D-3855-419A-9E48-AECCC35A4BFD}"/>
    <pc:docChg chg="delSld modSld">
      <pc:chgData name="Emilio Martinez Nuñez" userId="3fcd0503bf57c20d" providerId="LiveId" clId="{994D370D-3855-419A-9E48-AECCC35A4BFD}" dt="2024-01-18T08:03:05.575" v="1" actId="478"/>
      <pc:docMkLst>
        <pc:docMk/>
      </pc:docMkLst>
      <pc:sldChg chg="delSp">
        <pc:chgData name="Emilio Martinez Nuñez" userId="3fcd0503bf57c20d" providerId="LiveId" clId="{994D370D-3855-419A-9E48-AECCC35A4BFD}" dt="2024-01-18T08:03:05.575" v="1" actId="478"/>
        <pc:sldMkLst>
          <pc:docMk/>
          <pc:sldMk cId="4019985789" sldId="422"/>
        </pc:sldMkLst>
        <pc:picChg chg="del">
          <ac:chgData name="Emilio Martinez Nuñez" userId="3fcd0503bf57c20d" providerId="LiveId" clId="{994D370D-3855-419A-9E48-AECCC35A4BFD}" dt="2024-01-18T08:03:05.575" v="1" actId="478"/>
          <ac:picMkLst>
            <pc:docMk/>
            <pc:sldMk cId="4019985789" sldId="422"/>
            <ac:picMk id="1026" creationId="{FAE8C6E9-91D1-02D7-9B6B-2D62E6998217}"/>
          </ac:picMkLst>
        </pc:picChg>
      </pc:sldChg>
      <pc:sldChg chg="del">
        <pc:chgData name="Emilio Martinez Nuñez" userId="3fcd0503bf57c20d" providerId="LiveId" clId="{994D370D-3855-419A-9E48-AECCC35A4BFD}" dt="2024-01-18T08:03:00.995" v="0" actId="47"/>
        <pc:sldMkLst>
          <pc:docMk/>
          <pc:sldMk cId="4262558524" sldId="1455"/>
        </pc:sldMkLst>
      </pc:sldChg>
    </pc:docChg>
  </pc:docChgLst>
  <pc:docChgLst>
    <pc:chgData name="Emilio Martinez Nuñez" userId="3fcd0503bf57c20d" providerId="LiveId" clId="{290E3F38-F82D-47C7-8B88-855F55352FAE}"/>
    <pc:docChg chg="custSel addSld modSld sldOrd">
      <pc:chgData name="Emilio Martinez Nuñez" userId="3fcd0503bf57c20d" providerId="LiveId" clId="{290E3F38-F82D-47C7-8B88-855F55352FAE}" dt="2023-09-26T06:39:19.581" v="19" actId="14100"/>
      <pc:docMkLst>
        <pc:docMk/>
      </pc:docMkLst>
      <pc:sldChg chg="ord">
        <pc:chgData name="Emilio Martinez Nuñez" userId="3fcd0503bf57c20d" providerId="LiveId" clId="{290E3F38-F82D-47C7-8B88-855F55352FAE}" dt="2023-09-26T06:36:42.081" v="5"/>
        <pc:sldMkLst>
          <pc:docMk/>
          <pc:sldMk cId="4019985789" sldId="422"/>
        </pc:sldMkLst>
      </pc:sldChg>
      <pc:sldChg chg="delSp mod">
        <pc:chgData name="Emilio Martinez Nuñez" userId="3fcd0503bf57c20d" providerId="LiveId" clId="{290E3F38-F82D-47C7-8B88-855F55352FAE}" dt="2023-09-25T19:23:53.861" v="0" actId="478"/>
        <pc:sldMkLst>
          <pc:docMk/>
          <pc:sldMk cId="1488336632" sldId="1448"/>
        </pc:sldMkLst>
        <pc:spChg chg="del">
          <ac:chgData name="Emilio Martinez Nuñez" userId="3fcd0503bf57c20d" providerId="LiveId" clId="{290E3F38-F82D-47C7-8B88-855F55352FAE}" dt="2023-09-25T19:23:53.861" v="0" actId="478"/>
          <ac:spMkLst>
            <pc:docMk/>
            <pc:sldMk cId="1488336632" sldId="1448"/>
            <ac:spMk id="16" creationId="{F4799285-14D8-14CF-9F9B-7B000AB26ABA}"/>
          </ac:spMkLst>
        </pc:spChg>
      </pc:sldChg>
      <pc:sldChg chg="delSp mod">
        <pc:chgData name="Emilio Martinez Nuñez" userId="3fcd0503bf57c20d" providerId="LiveId" clId="{290E3F38-F82D-47C7-8B88-855F55352FAE}" dt="2023-09-25T19:23:58.220" v="1" actId="478"/>
        <pc:sldMkLst>
          <pc:docMk/>
          <pc:sldMk cId="108957237" sldId="1449"/>
        </pc:sldMkLst>
        <pc:spChg chg="del">
          <ac:chgData name="Emilio Martinez Nuñez" userId="3fcd0503bf57c20d" providerId="LiveId" clId="{290E3F38-F82D-47C7-8B88-855F55352FAE}" dt="2023-09-25T19:23:58.220" v="1" actId="478"/>
          <ac:spMkLst>
            <pc:docMk/>
            <pc:sldMk cId="108957237" sldId="1449"/>
            <ac:spMk id="7" creationId="{00B7D617-B8E0-55EB-7D2E-4B187B386429}"/>
          </ac:spMkLst>
        </pc:spChg>
      </pc:sldChg>
      <pc:sldChg chg="delSp mod delAnim">
        <pc:chgData name="Emilio Martinez Nuñez" userId="3fcd0503bf57c20d" providerId="LiveId" clId="{290E3F38-F82D-47C7-8B88-855F55352FAE}" dt="2023-09-25T19:24:06.252" v="2" actId="478"/>
        <pc:sldMkLst>
          <pc:docMk/>
          <pc:sldMk cId="635317377" sldId="1450"/>
        </pc:sldMkLst>
        <pc:spChg chg="del">
          <ac:chgData name="Emilio Martinez Nuñez" userId="3fcd0503bf57c20d" providerId="LiveId" clId="{290E3F38-F82D-47C7-8B88-855F55352FAE}" dt="2023-09-25T19:24:06.252" v="2" actId="478"/>
          <ac:spMkLst>
            <pc:docMk/>
            <pc:sldMk cId="635317377" sldId="1450"/>
            <ac:spMk id="18" creationId="{994D9320-DF42-5090-C59D-D1179A1428F3}"/>
          </ac:spMkLst>
        </pc:spChg>
      </pc:sldChg>
      <pc:sldChg chg="addSp delSp modSp new mod">
        <pc:chgData name="Emilio Martinez Nuñez" userId="3fcd0503bf57c20d" providerId="LiveId" clId="{290E3F38-F82D-47C7-8B88-855F55352FAE}" dt="2023-09-26T06:39:19.581" v="19" actId="14100"/>
        <pc:sldMkLst>
          <pc:docMk/>
          <pc:sldMk cId="4262558524" sldId="1455"/>
        </pc:sldMkLst>
        <pc:spChg chg="del">
          <ac:chgData name="Emilio Martinez Nuñez" userId="3fcd0503bf57c20d" providerId="LiveId" clId="{290E3F38-F82D-47C7-8B88-855F55352FAE}" dt="2023-09-26T06:36:50.167" v="6" actId="478"/>
          <ac:spMkLst>
            <pc:docMk/>
            <pc:sldMk cId="4262558524" sldId="1455"/>
            <ac:spMk id="2" creationId="{8855D74C-8AE4-77D2-0F5C-8D3475F4D621}"/>
          </ac:spMkLst>
        </pc:spChg>
        <pc:spChg chg="del">
          <ac:chgData name="Emilio Martinez Nuñez" userId="3fcd0503bf57c20d" providerId="LiveId" clId="{290E3F38-F82D-47C7-8B88-855F55352FAE}" dt="2023-09-26T06:36:50.167" v="6" actId="478"/>
          <ac:spMkLst>
            <pc:docMk/>
            <pc:sldMk cId="4262558524" sldId="1455"/>
            <ac:spMk id="3" creationId="{56119A46-D315-3605-41BA-1C2B44A38E86}"/>
          </ac:spMkLst>
        </pc:spChg>
        <pc:spChg chg="del">
          <ac:chgData name="Emilio Martinez Nuñez" userId="3fcd0503bf57c20d" providerId="LiveId" clId="{290E3F38-F82D-47C7-8B88-855F55352FAE}" dt="2023-09-26T06:37:02.623" v="8" actId="478"/>
          <ac:spMkLst>
            <pc:docMk/>
            <pc:sldMk cId="4262558524" sldId="1455"/>
            <ac:spMk id="4" creationId="{844160FE-0D44-8304-0FB8-24B272C43306}"/>
          </ac:spMkLst>
        </pc:spChg>
        <pc:spChg chg="del">
          <ac:chgData name="Emilio Martinez Nuñez" userId="3fcd0503bf57c20d" providerId="LiveId" clId="{290E3F38-F82D-47C7-8B88-855F55352FAE}" dt="2023-09-26T06:36:58.928" v="7" actId="478"/>
          <ac:spMkLst>
            <pc:docMk/>
            <pc:sldMk cId="4262558524" sldId="1455"/>
            <ac:spMk id="5" creationId="{32B9CF99-2D93-6351-3AAA-9BCE8DA4AF26}"/>
          </ac:spMkLst>
        </pc:spChg>
        <pc:picChg chg="add mod">
          <ac:chgData name="Emilio Martinez Nuñez" userId="3fcd0503bf57c20d" providerId="LiveId" clId="{290E3F38-F82D-47C7-8B88-855F55352FAE}" dt="2023-09-26T06:38:24.248" v="16" actId="1076"/>
          <ac:picMkLst>
            <pc:docMk/>
            <pc:sldMk cId="4262558524" sldId="1455"/>
            <ac:picMk id="1026" creationId="{3E06BC30-49AB-FCA0-51FE-49CE9CC6A68C}"/>
          </ac:picMkLst>
        </pc:picChg>
        <pc:picChg chg="add mod">
          <ac:chgData name="Emilio Martinez Nuñez" userId="3fcd0503bf57c20d" providerId="LiveId" clId="{290E3F38-F82D-47C7-8B88-855F55352FAE}" dt="2023-09-26T06:38:19.947" v="15" actId="1076"/>
          <ac:picMkLst>
            <pc:docMk/>
            <pc:sldMk cId="4262558524" sldId="1455"/>
            <ac:picMk id="1028" creationId="{C95D6838-C392-6C4B-C344-64C5FEC6166F}"/>
          </ac:picMkLst>
        </pc:picChg>
        <pc:picChg chg="add mod">
          <ac:chgData name="Emilio Martinez Nuñez" userId="3fcd0503bf57c20d" providerId="LiveId" clId="{290E3F38-F82D-47C7-8B88-855F55352FAE}" dt="2023-09-26T06:39:19.581" v="19" actId="14100"/>
          <ac:picMkLst>
            <pc:docMk/>
            <pc:sldMk cId="4262558524" sldId="1455"/>
            <ac:picMk id="1030" creationId="{0ED0F33D-D792-D970-4046-34379DFFB40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image" Target="../media/image5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image" Target="../media/image5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E3C44C-21DD-413C-9D3F-63924140EF79}" type="doc">
      <dgm:prSet loTypeId="urn:microsoft.com/office/officeart/2005/8/layout/pList1" loCatId="list" qsTypeId="urn:microsoft.com/office/officeart/2005/8/quickstyle/3d9" qsCatId="3D" csTypeId="urn:microsoft.com/office/officeart/2005/8/colors/accent2_3" csCatId="accent2" phldr="1"/>
      <dgm:spPr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gm:spPr>
    </dgm:pt>
    <dgm:pt modelId="{A4880D94-F23A-4528-978C-56297024365D}">
      <dgm:prSet phldrT="[Texto]" custT="1"/>
      <dgm:spPr>
        <a:sp3d/>
      </dgm:spPr>
      <dgm:t>
        <a:bodyPr>
          <a:flatTx/>
        </a:bodyPr>
        <a:lstStyle/>
        <a:p>
          <a:r>
            <a:rPr lang="en-US" sz="2400" dirty="0">
              <a:solidFill>
                <a:srgbClr val="000000"/>
              </a:solidFill>
              <a:latin typeface="Arial Narrow" panose="020B0606020202030204" pitchFamily="34" charset="0"/>
            </a:rPr>
            <a:t>Manual search is not efficient</a:t>
          </a:r>
        </a:p>
      </dgm:t>
    </dgm:pt>
    <dgm:pt modelId="{910239FB-1C47-4180-A200-088DD0D353E9}" type="parTrans" cxnId="{DA2E3CDD-8A85-4716-A45E-15E9C122EA68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ECC77F91-DEA2-497D-B936-181560CA87B3}" type="sibTrans" cxnId="{DA2E3CDD-8A85-4716-A45E-15E9C122EA68}">
      <dgm:prSet/>
      <dgm:spPr>
        <a:sp3d/>
      </dgm:spPr>
      <dgm:t>
        <a:bodyPr>
          <a:flatTx/>
        </a:bodyPr>
        <a:lstStyle/>
        <a:p>
          <a:endParaRPr lang="en-US" sz="2400">
            <a:solidFill>
              <a:srgbClr val="000000"/>
            </a:solidFill>
          </a:endParaRPr>
        </a:p>
      </dgm:t>
    </dgm:pt>
    <dgm:pt modelId="{3DEFF380-2F6C-4701-9328-276F5BE5212B}">
      <dgm:prSet phldrT="[Texto]" custT="1"/>
      <dgm:spPr>
        <a:sp3d/>
      </dgm:spPr>
      <dgm:t>
        <a:bodyPr>
          <a:flatTx/>
        </a:bodyPr>
        <a:lstStyle/>
        <a:p>
          <a:r>
            <a:rPr lang="en-US" sz="2400" dirty="0">
              <a:solidFill>
                <a:srgbClr val="000000"/>
              </a:solidFill>
              <a:latin typeface="Arial Narrow" panose="020B0606020202030204" pitchFamily="34" charset="0"/>
            </a:rPr>
            <a:t>Possible non-intuitive pathways</a:t>
          </a:r>
        </a:p>
      </dgm:t>
    </dgm:pt>
    <dgm:pt modelId="{DF7A719A-C535-4B0C-B8E4-8B0DDFA3F25C}" type="parTrans" cxnId="{BDEC3A2C-5DD8-47FD-922B-DE3ABAEFACF7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1231F0F9-11E2-4ECD-B498-33E23E1ED0F7}" type="sibTrans" cxnId="{BDEC3A2C-5DD8-47FD-922B-DE3ABAEFACF7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C7AB1A23-E71E-4F10-83DB-2D1276A3CE94}" type="pres">
      <dgm:prSet presAssocID="{78E3C44C-21DD-413C-9D3F-63924140EF79}" presName="Name0" presStyleCnt="0">
        <dgm:presLayoutVars>
          <dgm:dir/>
          <dgm:resizeHandles val="exact"/>
        </dgm:presLayoutVars>
      </dgm:prSet>
      <dgm:spPr/>
    </dgm:pt>
    <dgm:pt modelId="{1F8B785E-AFE4-4386-84CD-9C78A333BB53}" type="pres">
      <dgm:prSet presAssocID="{A4880D94-F23A-4528-978C-56297024365D}" presName="compNode" presStyleCnt="0"/>
      <dgm:spPr>
        <a:sp3d/>
      </dgm:spPr>
    </dgm:pt>
    <dgm:pt modelId="{CE708BC3-EBAE-4C50-91FF-311902177A89}" type="pres">
      <dgm:prSet presAssocID="{A4880D94-F23A-4528-978C-56297024365D}" presName="pictRect" presStyleLbl="node1" presStyleIdx="0" presStyleCnt="2" custScaleY="9313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24" t="2678" r="1324" b="2678"/>
          </a:stretch>
        </a:blipFill>
        <a:sp3d extrusionH="152250" prstMaterial="matte">
          <a:bevelT w="165100" prst="coolSlant"/>
        </a:sp3d>
      </dgm:spPr>
    </dgm:pt>
    <dgm:pt modelId="{22DC7949-8967-44E5-9B89-AD5D9248B7BB}" type="pres">
      <dgm:prSet presAssocID="{A4880D94-F23A-4528-978C-56297024365D}" presName="textRect" presStyleLbl="revTx" presStyleIdx="0" presStyleCnt="2">
        <dgm:presLayoutVars>
          <dgm:bulletEnabled val="1"/>
        </dgm:presLayoutVars>
      </dgm:prSet>
      <dgm:spPr/>
    </dgm:pt>
    <dgm:pt modelId="{8A17529F-399B-40AE-AC13-22C375F014D3}" type="pres">
      <dgm:prSet presAssocID="{ECC77F91-DEA2-497D-B936-181560CA87B3}" presName="sibTrans" presStyleLbl="sibTrans2D1" presStyleIdx="0" presStyleCnt="0"/>
      <dgm:spPr/>
    </dgm:pt>
    <dgm:pt modelId="{0EBE4FF8-CB69-4912-A502-8307B57707DB}" type="pres">
      <dgm:prSet presAssocID="{3DEFF380-2F6C-4701-9328-276F5BE5212B}" presName="compNode" presStyleCnt="0"/>
      <dgm:spPr>
        <a:sp3d/>
      </dgm:spPr>
    </dgm:pt>
    <dgm:pt modelId="{5EA17741-6F83-414C-A5ED-8BA69B3B9666}" type="pres">
      <dgm:prSet presAssocID="{3DEFF380-2F6C-4701-9328-276F5BE5212B}" presName="pictRect" presStyleLbl="node1" presStyleIdx="1" presStyleCnt="2" custScaleY="93137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24" t="2678" r="1324" b="2678"/>
          </a:stretch>
        </a:blipFill>
        <a:sp3d extrusionH="152250" prstMaterial="matte">
          <a:bevelT w="165100" prst="coolSlant"/>
        </a:sp3d>
      </dgm:spPr>
    </dgm:pt>
    <dgm:pt modelId="{74A84C38-7E0C-431E-86AD-7A6F0C287831}" type="pres">
      <dgm:prSet presAssocID="{3DEFF380-2F6C-4701-9328-276F5BE5212B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1596D21-0E67-4DF0-B3A2-AEAC98638F21}" type="presOf" srcId="{3DEFF380-2F6C-4701-9328-276F5BE5212B}" destId="{74A84C38-7E0C-431E-86AD-7A6F0C287831}" srcOrd="0" destOrd="0" presId="urn:microsoft.com/office/officeart/2005/8/layout/pList1"/>
    <dgm:cxn modelId="{BDEC3A2C-5DD8-47FD-922B-DE3ABAEFACF7}" srcId="{78E3C44C-21DD-413C-9D3F-63924140EF79}" destId="{3DEFF380-2F6C-4701-9328-276F5BE5212B}" srcOrd="1" destOrd="0" parTransId="{DF7A719A-C535-4B0C-B8E4-8B0DDFA3F25C}" sibTransId="{1231F0F9-11E2-4ECD-B498-33E23E1ED0F7}"/>
    <dgm:cxn modelId="{FA6B6438-FDC0-4491-8D78-EE2DEADDB629}" type="presOf" srcId="{ECC77F91-DEA2-497D-B936-181560CA87B3}" destId="{8A17529F-399B-40AE-AC13-22C375F014D3}" srcOrd="0" destOrd="0" presId="urn:microsoft.com/office/officeart/2005/8/layout/pList1"/>
    <dgm:cxn modelId="{C440C83E-BA23-44E8-B243-CC51FFBEAD97}" type="presOf" srcId="{78E3C44C-21DD-413C-9D3F-63924140EF79}" destId="{C7AB1A23-E71E-4F10-83DB-2D1276A3CE94}" srcOrd="0" destOrd="0" presId="urn:microsoft.com/office/officeart/2005/8/layout/pList1"/>
    <dgm:cxn modelId="{B7D685D0-85C3-4894-9F63-AF9272A87FA8}" type="presOf" srcId="{A4880D94-F23A-4528-978C-56297024365D}" destId="{22DC7949-8967-44E5-9B89-AD5D9248B7BB}" srcOrd="0" destOrd="0" presId="urn:microsoft.com/office/officeart/2005/8/layout/pList1"/>
    <dgm:cxn modelId="{DA2E3CDD-8A85-4716-A45E-15E9C122EA68}" srcId="{78E3C44C-21DD-413C-9D3F-63924140EF79}" destId="{A4880D94-F23A-4528-978C-56297024365D}" srcOrd="0" destOrd="0" parTransId="{910239FB-1C47-4180-A200-088DD0D353E9}" sibTransId="{ECC77F91-DEA2-497D-B936-181560CA87B3}"/>
    <dgm:cxn modelId="{B1FAC4BB-DF27-4EED-9524-B8896ADEB843}" type="presParOf" srcId="{C7AB1A23-E71E-4F10-83DB-2D1276A3CE94}" destId="{1F8B785E-AFE4-4386-84CD-9C78A333BB53}" srcOrd="0" destOrd="0" presId="urn:microsoft.com/office/officeart/2005/8/layout/pList1"/>
    <dgm:cxn modelId="{2C7D89CC-ECEF-4D95-AEC7-284A6EC6BE46}" type="presParOf" srcId="{1F8B785E-AFE4-4386-84CD-9C78A333BB53}" destId="{CE708BC3-EBAE-4C50-91FF-311902177A89}" srcOrd="0" destOrd="0" presId="urn:microsoft.com/office/officeart/2005/8/layout/pList1"/>
    <dgm:cxn modelId="{BBC175F9-20D8-4503-A3B7-BA0211E1A159}" type="presParOf" srcId="{1F8B785E-AFE4-4386-84CD-9C78A333BB53}" destId="{22DC7949-8967-44E5-9B89-AD5D9248B7BB}" srcOrd="1" destOrd="0" presId="urn:microsoft.com/office/officeart/2005/8/layout/pList1"/>
    <dgm:cxn modelId="{F86D30BF-59EA-41A3-ACEB-924E70B2F06B}" type="presParOf" srcId="{C7AB1A23-E71E-4F10-83DB-2D1276A3CE94}" destId="{8A17529F-399B-40AE-AC13-22C375F014D3}" srcOrd="1" destOrd="0" presId="urn:microsoft.com/office/officeart/2005/8/layout/pList1"/>
    <dgm:cxn modelId="{5E04ACEE-2AA6-4060-90D4-9BDDA74FC445}" type="presParOf" srcId="{C7AB1A23-E71E-4F10-83DB-2D1276A3CE94}" destId="{0EBE4FF8-CB69-4912-A502-8307B57707DB}" srcOrd="2" destOrd="0" presId="urn:microsoft.com/office/officeart/2005/8/layout/pList1"/>
    <dgm:cxn modelId="{648E4C75-7CB9-436F-92BC-243B8FA122A1}" type="presParOf" srcId="{0EBE4FF8-CB69-4912-A502-8307B57707DB}" destId="{5EA17741-6F83-414C-A5ED-8BA69B3B9666}" srcOrd="0" destOrd="0" presId="urn:microsoft.com/office/officeart/2005/8/layout/pList1"/>
    <dgm:cxn modelId="{EA7FB7B3-F8A0-404B-86B2-E5A46FF1EB1E}" type="presParOf" srcId="{0EBE4FF8-CB69-4912-A502-8307B57707DB}" destId="{74A84C38-7E0C-431E-86AD-7A6F0C28783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F7D039-19D5-43FE-B8D2-BA9EBC25A3CC}" type="doc">
      <dgm:prSet loTypeId="urn:microsoft.com/office/officeart/2005/8/layout/hProcess9" loCatId="process" qsTypeId="urn:microsoft.com/office/officeart/2005/8/quickstyle/3d5" qsCatId="3D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8342A7CD-FDB1-486F-8E80-2EC4CD16DD0F}">
      <dgm:prSet phldrT="[Texto]"/>
      <dgm:spPr/>
      <dgm:t>
        <a:bodyPr/>
        <a:lstStyle/>
        <a:p>
          <a:r>
            <a:rPr lang="es-ES" dirty="0" err="1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rPr>
            <a:t>Geometry</a:t>
          </a:r>
          <a:endParaRPr lang="es-ES" dirty="0">
            <a:solidFill>
              <a:schemeClr val="bg1"/>
            </a:solidFill>
            <a:latin typeface="Arial Narrow" panose="020B0606020202030204" pitchFamily="34" charset="0"/>
            <a:cs typeface="Arial" panose="020B0604020202020204" pitchFamily="34" charset="0"/>
          </a:endParaRPr>
        </a:p>
      </dgm:t>
    </dgm:pt>
    <dgm:pt modelId="{6BC8BB55-6EBD-4265-92FE-884ADE446F17}" type="parTrans" cxnId="{96E191D5-928A-4461-BC4A-303C3559C765}">
      <dgm:prSet/>
      <dgm:spPr/>
      <dgm:t>
        <a:bodyPr/>
        <a:lstStyle/>
        <a:p>
          <a:endParaRPr lang="es-ES"/>
        </a:p>
      </dgm:t>
    </dgm:pt>
    <dgm:pt modelId="{28C3D225-674F-45F3-A54C-D44CD69A6911}" type="sibTrans" cxnId="{96E191D5-928A-4461-BC4A-303C3559C765}">
      <dgm:prSet/>
      <dgm:spPr/>
      <dgm:t>
        <a:bodyPr/>
        <a:lstStyle/>
        <a:p>
          <a:endParaRPr lang="es-ES"/>
        </a:p>
      </dgm:t>
    </dgm:pt>
    <dgm:pt modelId="{C708856E-1A21-498F-86F7-A342CCC75CC7}">
      <dgm:prSet phldrT="[Texto]"/>
      <dgm:spPr/>
      <dgm:t>
        <a:bodyPr/>
        <a:lstStyle/>
        <a:p>
          <a:r>
            <a:rPr lang="es-ES" dirty="0">
              <a:solidFill>
                <a:schemeClr val="bg1"/>
              </a:solidFill>
              <a:latin typeface="Arial Narrow" panose="020B0606020202030204" pitchFamily="34" charset="0"/>
            </a:rPr>
            <a:t>MD</a:t>
          </a:r>
        </a:p>
        <a:p>
          <a:r>
            <a:rPr lang="es-ES" dirty="0" err="1">
              <a:solidFill>
                <a:schemeClr val="bg1"/>
              </a:solidFill>
              <a:latin typeface="Arial Narrow" panose="020B0606020202030204" pitchFamily="34" charset="0"/>
            </a:rPr>
            <a:t>Heuristics</a:t>
          </a:r>
          <a:endParaRPr lang="es-ES" dirty="0">
            <a:solidFill>
              <a:schemeClr val="bg1"/>
            </a:solidFill>
            <a:latin typeface="Arial Narrow" panose="020B0606020202030204" pitchFamily="34" charset="0"/>
          </a:endParaRPr>
        </a:p>
      </dgm:t>
    </dgm:pt>
    <dgm:pt modelId="{7C90ED6A-CBB7-4580-98EF-82F30B4907E3}" type="parTrans" cxnId="{1000672B-F21C-4074-A36F-E51C42A30CC7}">
      <dgm:prSet/>
      <dgm:spPr/>
      <dgm:t>
        <a:bodyPr/>
        <a:lstStyle/>
        <a:p>
          <a:endParaRPr lang="es-ES"/>
        </a:p>
      </dgm:t>
    </dgm:pt>
    <dgm:pt modelId="{2DEE910F-3707-4A61-9D52-B518FD78E106}" type="sibTrans" cxnId="{1000672B-F21C-4074-A36F-E51C42A30CC7}">
      <dgm:prSet/>
      <dgm:spPr/>
      <dgm:t>
        <a:bodyPr/>
        <a:lstStyle/>
        <a:p>
          <a:endParaRPr lang="es-ES"/>
        </a:p>
      </dgm:t>
    </dgm:pt>
    <dgm:pt modelId="{93A7F039-9083-4272-9F91-439EFF9C5023}">
      <dgm:prSet/>
      <dgm:spPr/>
      <dgm:t>
        <a:bodyPr/>
        <a:lstStyle/>
        <a:p>
          <a:r>
            <a:rPr lang="es-ES" dirty="0">
              <a:solidFill>
                <a:schemeClr val="bg1"/>
              </a:solidFill>
              <a:latin typeface="Arial Narrow" panose="020B0606020202030204" pitchFamily="34" charset="0"/>
            </a:rPr>
            <a:t>TS </a:t>
          </a:r>
          <a:r>
            <a:rPr lang="es-ES" dirty="0" err="1">
              <a:solidFill>
                <a:schemeClr val="bg1"/>
              </a:solidFill>
              <a:latin typeface="Arial Narrow" panose="020B0606020202030204" pitchFamily="34" charset="0"/>
            </a:rPr>
            <a:t>opt</a:t>
          </a:r>
          <a:endParaRPr lang="es-ES" dirty="0">
            <a:solidFill>
              <a:schemeClr val="bg1"/>
            </a:solidFill>
            <a:latin typeface="Arial Narrow" panose="020B0606020202030204" pitchFamily="34" charset="0"/>
          </a:endParaRPr>
        </a:p>
      </dgm:t>
    </dgm:pt>
    <dgm:pt modelId="{3EDE5836-4422-4DDA-AFE9-669DEA0F72EE}" type="parTrans" cxnId="{498A6BDE-810D-4E3E-87D8-07A40C58035E}">
      <dgm:prSet/>
      <dgm:spPr/>
      <dgm:t>
        <a:bodyPr/>
        <a:lstStyle/>
        <a:p>
          <a:endParaRPr lang="es-ES"/>
        </a:p>
      </dgm:t>
    </dgm:pt>
    <dgm:pt modelId="{CBFDAE86-BB2D-4E45-893B-5C692959B7B6}" type="sibTrans" cxnId="{498A6BDE-810D-4E3E-87D8-07A40C58035E}">
      <dgm:prSet/>
      <dgm:spPr/>
      <dgm:t>
        <a:bodyPr/>
        <a:lstStyle/>
        <a:p>
          <a:endParaRPr lang="es-ES"/>
        </a:p>
      </dgm:t>
    </dgm:pt>
    <dgm:pt modelId="{90ADBE0D-0430-47BC-97C3-6FE73AEF0EFF}">
      <dgm:prSet/>
      <dgm:spPr/>
      <dgm:t>
        <a:bodyPr/>
        <a:lstStyle/>
        <a:p>
          <a:endParaRPr lang="es-ES" dirty="0">
            <a:solidFill>
              <a:schemeClr val="bg1"/>
            </a:solidFill>
            <a:latin typeface="Arial Narrow" panose="020B0606020202030204" pitchFamily="34" charset="0"/>
          </a:endParaRPr>
        </a:p>
        <a:p>
          <a:endParaRPr lang="es-ES" dirty="0">
            <a:solidFill>
              <a:schemeClr val="bg1"/>
            </a:solidFill>
            <a:latin typeface="Arial Narrow" panose="020B0606020202030204" pitchFamily="34" charset="0"/>
          </a:endParaRPr>
        </a:p>
        <a:p>
          <a:r>
            <a:rPr lang="es-ES" dirty="0">
              <a:solidFill>
                <a:schemeClr val="bg1"/>
              </a:solidFill>
              <a:latin typeface="Arial Narrow" panose="020B0606020202030204" pitchFamily="34" charset="0"/>
            </a:rPr>
            <a:t>CRN</a:t>
          </a:r>
        </a:p>
      </dgm:t>
    </dgm:pt>
    <dgm:pt modelId="{ECFF4726-5F96-4FAE-B9FF-E1ADF1CE9AC0}" type="parTrans" cxnId="{54D5CA71-D690-4B90-BBC6-7B700D808B9B}">
      <dgm:prSet/>
      <dgm:spPr/>
      <dgm:t>
        <a:bodyPr/>
        <a:lstStyle/>
        <a:p>
          <a:endParaRPr lang="es-ES"/>
        </a:p>
      </dgm:t>
    </dgm:pt>
    <dgm:pt modelId="{6FACDF11-E819-418A-954E-2F630BE6398F}" type="sibTrans" cxnId="{54D5CA71-D690-4B90-BBC6-7B700D808B9B}">
      <dgm:prSet/>
      <dgm:spPr/>
      <dgm:t>
        <a:bodyPr/>
        <a:lstStyle/>
        <a:p>
          <a:endParaRPr lang="es-ES"/>
        </a:p>
      </dgm:t>
    </dgm:pt>
    <dgm:pt modelId="{02126E45-26BF-4A27-A1AA-2A57E9CAB702}">
      <dgm:prSet/>
      <dgm:spPr/>
      <dgm:t>
        <a:bodyPr/>
        <a:lstStyle/>
        <a:p>
          <a:endParaRPr lang="es-ES" dirty="0">
            <a:solidFill>
              <a:schemeClr val="bg1"/>
            </a:solidFill>
            <a:latin typeface="Arial Narrow" panose="020B0606020202030204" pitchFamily="34" charset="0"/>
          </a:endParaRPr>
        </a:p>
        <a:p>
          <a:endParaRPr lang="es-ES" dirty="0">
            <a:solidFill>
              <a:schemeClr val="bg1"/>
            </a:solidFill>
            <a:latin typeface="Arial Narrow" panose="020B0606020202030204" pitchFamily="34" charset="0"/>
          </a:endParaRPr>
        </a:p>
        <a:p>
          <a:r>
            <a:rPr lang="es-ES" dirty="0" err="1">
              <a:solidFill>
                <a:schemeClr val="bg1"/>
              </a:solidFill>
              <a:latin typeface="Arial Narrow" panose="020B0606020202030204" pitchFamily="34" charset="0"/>
            </a:rPr>
            <a:t>Kinetics</a:t>
          </a:r>
          <a:endParaRPr lang="es-ES" dirty="0">
            <a:solidFill>
              <a:schemeClr val="bg1"/>
            </a:solidFill>
            <a:latin typeface="Arial Narrow" panose="020B0606020202030204" pitchFamily="34" charset="0"/>
          </a:endParaRPr>
        </a:p>
      </dgm:t>
    </dgm:pt>
    <dgm:pt modelId="{521CB7D4-C850-47FD-A513-BC3D8FA12734}" type="parTrans" cxnId="{B5B784B0-3ABF-4AE4-929B-D99356647B56}">
      <dgm:prSet/>
      <dgm:spPr/>
      <dgm:t>
        <a:bodyPr/>
        <a:lstStyle/>
        <a:p>
          <a:endParaRPr lang="es-ES"/>
        </a:p>
      </dgm:t>
    </dgm:pt>
    <dgm:pt modelId="{266393BD-27D2-4CD0-8CFA-56AB7E263172}" type="sibTrans" cxnId="{B5B784B0-3ABF-4AE4-929B-D99356647B56}">
      <dgm:prSet/>
      <dgm:spPr/>
      <dgm:t>
        <a:bodyPr/>
        <a:lstStyle/>
        <a:p>
          <a:endParaRPr lang="es-ES"/>
        </a:p>
      </dgm:t>
    </dgm:pt>
    <dgm:pt modelId="{B8DA9072-43FE-43E7-91F8-AF483E8CD5AF}" type="pres">
      <dgm:prSet presAssocID="{38F7D039-19D5-43FE-B8D2-BA9EBC25A3CC}" presName="CompostProcess" presStyleCnt="0">
        <dgm:presLayoutVars>
          <dgm:dir/>
          <dgm:resizeHandles val="exact"/>
        </dgm:presLayoutVars>
      </dgm:prSet>
      <dgm:spPr/>
    </dgm:pt>
    <dgm:pt modelId="{09288FBD-EEE2-4EA5-931D-FF46FF9916EA}" type="pres">
      <dgm:prSet presAssocID="{38F7D039-19D5-43FE-B8D2-BA9EBC25A3CC}" presName="arrow" presStyleLbl="bgShp" presStyleIdx="0" presStyleCnt="1"/>
      <dgm:spPr/>
    </dgm:pt>
    <dgm:pt modelId="{5196506F-F65D-4277-8BCE-54693948F192}" type="pres">
      <dgm:prSet presAssocID="{38F7D039-19D5-43FE-B8D2-BA9EBC25A3CC}" presName="linearProcess" presStyleCnt="0"/>
      <dgm:spPr/>
    </dgm:pt>
    <dgm:pt modelId="{EEEFA1A5-BFFA-4036-B540-C0ADFF36304E}" type="pres">
      <dgm:prSet presAssocID="{8342A7CD-FDB1-486F-8E80-2EC4CD16DD0F}" presName="textNode" presStyleLbl="node1" presStyleIdx="0" presStyleCnt="5">
        <dgm:presLayoutVars>
          <dgm:bulletEnabled val="1"/>
        </dgm:presLayoutVars>
      </dgm:prSet>
      <dgm:spPr/>
    </dgm:pt>
    <dgm:pt modelId="{96571A6F-89BF-4732-9E75-6D2A118572EE}" type="pres">
      <dgm:prSet presAssocID="{28C3D225-674F-45F3-A54C-D44CD69A6911}" presName="sibTrans" presStyleCnt="0"/>
      <dgm:spPr/>
    </dgm:pt>
    <dgm:pt modelId="{E91BC87B-3CAF-4CB2-B74D-7E4565C2F708}" type="pres">
      <dgm:prSet presAssocID="{C708856E-1A21-498F-86F7-A342CCC75CC7}" presName="textNode" presStyleLbl="node1" presStyleIdx="1" presStyleCnt="5">
        <dgm:presLayoutVars>
          <dgm:bulletEnabled val="1"/>
        </dgm:presLayoutVars>
      </dgm:prSet>
      <dgm:spPr/>
    </dgm:pt>
    <dgm:pt modelId="{25A68FE2-82C0-4E41-B6AB-1FD3EC38E270}" type="pres">
      <dgm:prSet presAssocID="{2DEE910F-3707-4A61-9D52-B518FD78E106}" presName="sibTrans" presStyleCnt="0"/>
      <dgm:spPr/>
    </dgm:pt>
    <dgm:pt modelId="{059891E9-1831-4A0D-B277-ABC175041FF9}" type="pres">
      <dgm:prSet presAssocID="{93A7F039-9083-4272-9F91-439EFF9C5023}" presName="textNode" presStyleLbl="node1" presStyleIdx="2" presStyleCnt="5">
        <dgm:presLayoutVars>
          <dgm:bulletEnabled val="1"/>
        </dgm:presLayoutVars>
      </dgm:prSet>
      <dgm:spPr/>
    </dgm:pt>
    <dgm:pt modelId="{6DC7EBAC-90A7-4D86-912B-D6F95E05A5BA}" type="pres">
      <dgm:prSet presAssocID="{CBFDAE86-BB2D-4E45-893B-5C692959B7B6}" presName="sibTrans" presStyleCnt="0"/>
      <dgm:spPr/>
    </dgm:pt>
    <dgm:pt modelId="{472FB9A9-038D-4A41-A255-417B47F64C2B}" type="pres">
      <dgm:prSet presAssocID="{90ADBE0D-0430-47BC-97C3-6FE73AEF0EFF}" presName="textNode" presStyleLbl="node1" presStyleIdx="3" presStyleCnt="5">
        <dgm:presLayoutVars>
          <dgm:bulletEnabled val="1"/>
        </dgm:presLayoutVars>
      </dgm:prSet>
      <dgm:spPr/>
    </dgm:pt>
    <dgm:pt modelId="{C0A1FDA1-DA07-4D52-AED9-A8CA28B4A305}" type="pres">
      <dgm:prSet presAssocID="{6FACDF11-E819-418A-954E-2F630BE6398F}" presName="sibTrans" presStyleCnt="0"/>
      <dgm:spPr/>
    </dgm:pt>
    <dgm:pt modelId="{3FE5EB3B-D51E-427B-8524-74397EEBFEE7}" type="pres">
      <dgm:prSet presAssocID="{02126E45-26BF-4A27-A1AA-2A57E9CAB702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1000672B-F21C-4074-A36F-E51C42A30CC7}" srcId="{38F7D039-19D5-43FE-B8D2-BA9EBC25A3CC}" destId="{C708856E-1A21-498F-86F7-A342CCC75CC7}" srcOrd="1" destOrd="0" parTransId="{7C90ED6A-CBB7-4580-98EF-82F30B4907E3}" sibTransId="{2DEE910F-3707-4A61-9D52-B518FD78E106}"/>
    <dgm:cxn modelId="{6401A13E-D1F8-42CB-B7B2-C6B280F81AC8}" type="presOf" srcId="{93A7F039-9083-4272-9F91-439EFF9C5023}" destId="{059891E9-1831-4A0D-B277-ABC175041FF9}" srcOrd="0" destOrd="0" presId="urn:microsoft.com/office/officeart/2005/8/layout/hProcess9"/>
    <dgm:cxn modelId="{54D5CA71-D690-4B90-BBC6-7B700D808B9B}" srcId="{38F7D039-19D5-43FE-B8D2-BA9EBC25A3CC}" destId="{90ADBE0D-0430-47BC-97C3-6FE73AEF0EFF}" srcOrd="3" destOrd="0" parTransId="{ECFF4726-5F96-4FAE-B9FF-E1ADF1CE9AC0}" sibTransId="{6FACDF11-E819-418A-954E-2F630BE6398F}"/>
    <dgm:cxn modelId="{1A19A474-05AF-4132-8236-A9498A895D94}" type="presOf" srcId="{8342A7CD-FDB1-486F-8E80-2EC4CD16DD0F}" destId="{EEEFA1A5-BFFA-4036-B540-C0ADFF36304E}" srcOrd="0" destOrd="0" presId="urn:microsoft.com/office/officeart/2005/8/layout/hProcess9"/>
    <dgm:cxn modelId="{C380E193-4672-4CFD-8EF6-9F9B3D988D0A}" type="presOf" srcId="{C708856E-1A21-498F-86F7-A342CCC75CC7}" destId="{E91BC87B-3CAF-4CB2-B74D-7E4565C2F708}" srcOrd="0" destOrd="0" presId="urn:microsoft.com/office/officeart/2005/8/layout/hProcess9"/>
    <dgm:cxn modelId="{B5B784B0-3ABF-4AE4-929B-D99356647B56}" srcId="{38F7D039-19D5-43FE-B8D2-BA9EBC25A3CC}" destId="{02126E45-26BF-4A27-A1AA-2A57E9CAB702}" srcOrd="4" destOrd="0" parTransId="{521CB7D4-C850-47FD-A513-BC3D8FA12734}" sibTransId="{266393BD-27D2-4CD0-8CFA-56AB7E263172}"/>
    <dgm:cxn modelId="{976CB6C6-5C1B-493A-BCE5-B6D47EA67FC2}" type="presOf" srcId="{38F7D039-19D5-43FE-B8D2-BA9EBC25A3CC}" destId="{B8DA9072-43FE-43E7-91F8-AF483E8CD5AF}" srcOrd="0" destOrd="0" presId="urn:microsoft.com/office/officeart/2005/8/layout/hProcess9"/>
    <dgm:cxn modelId="{96E191D5-928A-4461-BC4A-303C3559C765}" srcId="{38F7D039-19D5-43FE-B8D2-BA9EBC25A3CC}" destId="{8342A7CD-FDB1-486F-8E80-2EC4CD16DD0F}" srcOrd="0" destOrd="0" parTransId="{6BC8BB55-6EBD-4265-92FE-884ADE446F17}" sibTransId="{28C3D225-674F-45F3-A54C-D44CD69A6911}"/>
    <dgm:cxn modelId="{498A6BDE-810D-4E3E-87D8-07A40C58035E}" srcId="{38F7D039-19D5-43FE-B8D2-BA9EBC25A3CC}" destId="{93A7F039-9083-4272-9F91-439EFF9C5023}" srcOrd="2" destOrd="0" parTransId="{3EDE5836-4422-4DDA-AFE9-669DEA0F72EE}" sibTransId="{CBFDAE86-BB2D-4E45-893B-5C692959B7B6}"/>
    <dgm:cxn modelId="{401F2AEA-263B-4CE6-9CF6-DCC737E77707}" type="presOf" srcId="{90ADBE0D-0430-47BC-97C3-6FE73AEF0EFF}" destId="{472FB9A9-038D-4A41-A255-417B47F64C2B}" srcOrd="0" destOrd="0" presId="urn:microsoft.com/office/officeart/2005/8/layout/hProcess9"/>
    <dgm:cxn modelId="{87F7D2F6-EF85-4162-B647-6B76CF0973D8}" type="presOf" srcId="{02126E45-26BF-4A27-A1AA-2A57E9CAB702}" destId="{3FE5EB3B-D51E-427B-8524-74397EEBFEE7}" srcOrd="0" destOrd="0" presId="urn:microsoft.com/office/officeart/2005/8/layout/hProcess9"/>
    <dgm:cxn modelId="{E13E2954-77D7-4B79-A0A0-CAA453075EE9}" type="presParOf" srcId="{B8DA9072-43FE-43E7-91F8-AF483E8CD5AF}" destId="{09288FBD-EEE2-4EA5-931D-FF46FF9916EA}" srcOrd="0" destOrd="0" presId="urn:microsoft.com/office/officeart/2005/8/layout/hProcess9"/>
    <dgm:cxn modelId="{1C86D54B-03DD-4FB8-9804-5B851BC0563E}" type="presParOf" srcId="{B8DA9072-43FE-43E7-91F8-AF483E8CD5AF}" destId="{5196506F-F65D-4277-8BCE-54693948F192}" srcOrd="1" destOrd="0" presId="urn:microsoft.com/office/officeart/2005/8/layout/hProcess9"/>
    <dgm:cxn modelId="{50517B3E-4464-4016-B511-2C0F4E6E3B6E}" type="presParOf" srcId="{5196506F-F65D-4277-8BCE-54693948F192}" destId="{EEEFA1A5-BFFA-4036-B540-C0ADFF36304E}" srcOrd="0" destOrd="0" presId="urn:microsoft.com/office/officeart/2005/8/layout/hProcess9"/>
    <dgm:cxn modelId="{F3179733-6BAC-4D24-9819-B8A5551A1FF1}" type="presParOf" srcId="{5196506F-F65D-4277-8BCE-54693948F192}" destId="{96571A6F-89BF-4732-9E75-6D2A118572EE}" srcOrd="1" destOrd="0" presId="urn:microsoft.com/office/officeart/2005/8/layout/hProcess9"/>
    <dgm:cxn modelId="{F895442A-D0E8-46D6-9315-AE6030B18E88}" type="presParOf" srcId="{5196506F-F65D-4277-8BCE-54693948F192}" destId="{E91BC87B-3CAF-4CB2-B74D-7E4565C2F708}" srcOrd="2" destOrd="0" presId="urn:microsoft.com/office/officeart/2005/8/layout/hProcess9"/>
    <dgm:cxn modelId="{7E11641A-AFF6-4A3B-8A5E-28221103BB81}" type="presParOf" srcId="{5196506F-F65D-4277-8BCE-54693948F192}" destId="{25A68FE2-82C0-4E41-B6AB-1FD3EC38E270}" srcOrd="3" destOrd="0" presId="urn:microsoft.com/office/officeart/2005/8/layout/hProcess9"/>
    <dgm:cxn modelId="{CB439A8F-2126-44AE-9ABA-CDFFAB618221}" type="presParOf" srcId="{5196506F-F65D-4277-8BCE-54693948F192}" destId="{059891E9-1831-4A0D-B277-ABC175041FF9}" srcOrd="4" destOrd="0" presId="urn:microsoft.com/office/officeart/2005/8/layout/hProcess9"/>
    <dgm:cxn modelId="{B6166EEE-A720-48D0-A4CE-20571B061130}" type="presParOf" srcId="{5196506F-F65D-4277-8BCE-54693948F192}" destId="{6DC7EBAC-90A7-4D86-912B-D6F95E05A5BA}" srcOrd="5" destOrd="0" presId="urn:microsoft.com/office/officeart/2005/8/layout/hProcess9"/>
    <dgm:cxn modelId="{5A0F0F0C-3E8D-40E4-AD88-3086797F012C}" type="presParOf" srcId="{5196506F-F65D-4277-8BCE-54693948F192}" destId="{472FB9A9-038D-4A41-A255-417B47F64C2B}" srcOrd="6" destOrd="0" presId="urn:microsoft.com/office/officeart/2005/8/layout/hProcess9"/>
    <dgm:cxn modelId="{87CFDAF5-F16C-4828-A67A-12EDC8094304}" type="presParOf" srcId="{5196506F-F65D-4277-8BCE-54693948F192}" destId="{C0A1FDA1-DA07-4D52-AED9-A8CA28B4A305}" srcOrd="7" destOrd="0" presId="urn:microsoft.com/office/officeart/2005/8/layout/hProcess9"/>
    <dgm:cxn modelId="{F90D90AB-C959-4DDE-A1D2-DA73740837E9}" type="presParOf" srcId="{5196506F-F65D-4277-8BCE-54693948F192}" destId="{3FE5EB3B-D51E-427B-8524-74397EEBFEE7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F7D039-19D5-43FE-B8D2-BA9EBC25A3CC}" type="doc">
      <dgm:prSet loTypeId="urn:microsoft.com/office/officeart/2005/8/layout/hProcess9" loCatId="process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93A7F039-9083-4272-9F91-439EFF9C5023}">
      <dgm:prSet/>
      <dgm:spPr/>
      <dgm:t>
        <a:bodyPr/>
        <a:lstStyle/>
        <a:p>
          <a:r>
            <a:rPr lang="es-ES" dirty="0">
              <a:latin typeface="Arial Narrow" panose="020B0606020202030204" pitchFamily="34" charset="0"/>
            </a:rPr>
            <a:t>TS </a:t>
          </a:r>
          <a:r>
            <a:rPr lang="es-ES" dirty="0" err="1">
              <a:latin typeface="Arial Narrow" panose="020B0606020202030204" pitchFamily="34" charset="0"/>
            </a:rPr>
            <a:t>opt</a:t>
          </a:r>
          <a:endParaRPr lang="es-ES" dirty="0">
            <a:latin typeface="Arial Narrow" panose="020B0606020202030204" pitchFamily="34" charset="0"/>
          </a:endParaRPr>
        </a:p>
      </dgm:t>
    </dgm:pt>
    <dgm:pt modelId="{3EDE5836-4422-4DDA-AFE9-669DEA0F72EE}" type="parTrans" cxnId="{498A6BDE-810D-4E3E-87D8-07A40C58035E}">
      <dgm:prSet/>
      <dgm:spPr/>
      <dgm:t>
        <a:bodyPr/>
        <a:lstStyle/>
        <a:p>
          <a:endParaRPr lang="es-ES"/>
        </a:p>
      </dgm:t>
    </dgm:pt>
    <dgm:pt modelId="{CBFDAE86-BB2D-4E45-893B-5C692959B7B6}" type="sibTrans" cxnId="{498A6BDE-810D-4E3E-87D8-07A40C58035E}">
      <dgm:prSet/>
      <dgm:spPr/>
      <dgm:t>
        <a:bodyPr/>
        <a:lstStyle/>
        <a:p>
          <a:endParaRPr lang="es-ES"/>
        </a:p>
      </dgm:t>
    </dgm:pt>
    <dgm:pt modelId="{90ADBE0D-0430-47BC-97C3-6FE73AEF0EFF}">
      <dgm:prSet/>
      <dgm:spPr/>
      <dgm:t>
        <a:bodyPr/>
        <a:lstStyle/>
        <a:p>
          <a:endParaRPr lang="es-ES" dirty="0">
            <a:latin typeface="Arial Narrow" panose="020B0606020202030204" pitchFamily="34" charset="0"/>
          </a:endParaRPr>
        </a:p>
        <a:p>
          <a:endParaRPr lang="es-ES" dirty="0">
            <a:latin typeface="Arial Narrow" panose="020B0606020202030204" pitchFamily="34" charset="0"/>
          </a:endParaRPr>
        </a:p>
        <a:p>
          <a:r>
            <a:rPr lang="es-ES" dirty="0">
              <a:latin typeface="Arial Narrow" panose="020B0606020202030204" pitchFamily="34" charset="0"/>
            </a:rPr>
            <a:t>CRN</a:t>
          </a:r>
        </a:p>
      </dgm:t>
    </dgm:pt>
    <dgm:pt modelId="{ECFF4726-5F96-4FAE-B9FF-E1ADF1CE9AC0}" type="parTrans" cxnId="{54D5CA71-D690-4B90-BBC6-7B700D808B9B}">
      <dgm:prSet/>
      <dgm:spPr/>
      <dgm:t>
        <a:bodyPr/>
        <a:lstStyle/>
        <a:p>
          <a:endParaRPr lang="es-ES"/>
        </a:p>
      </dgm:t>
    </dgm:pt>
    <dgm:pt modelId="{6FACDF11-E819-418A-954E-2F630BE6398F}" type="sibTrans" cxnId="{54D5CA71-D690-4B90-BBC6-7B700D808B9B}">
      <dgm:prSet/>
      <dgm:spPr/>
      <dgm:t>
        <a:bodyPr/>
        <a:lstStyle/>
        <a:p>
          <a:endParaRPr lang="es-ES"/>
        </a:p>
      </dgm:t>
    </dgm:pt>
    <dgm:pt modelId="{02126E45-26BF-4A27-A1AA-2A57E9CAB702}">
      <dgm:prSet/>
      <dgm:spPr/>
      <dgm:t>
        <a:bodyPr/>
        <a:lstStyle/>
        <a:p>
          <a:endParaRPr lang="es-ES" dirty="0">
            <a:latin typeface="Arial Narrow" panose="020B0606020202030204" pitchFamily="34" charset="0"/>
          </a:endParaRPr>
        </a:p>
        <a:p>
          <a:endParaRPr lang="es-ES" dirty="0">
            <a:latin typeface="Arial Narrow" panose="020B0606020202030204" pitchFamily="34" charset="0"/>
          </a:endParaRPr>
        </a:p>
        <a:p>
          <a:r>
            <a:rPr lang="es-ES" dirty="0" err="1">
              <a:latin typeface="Arial Narrow" panose="020B0606020202030204" pitchFamily="34" charset="0"/>
            </a:rPr>
            <a:t>Kinetics</a:t>
          </a:r>
          <a:endParaRPr lang="es-ES" dirty="0">
            <a:latin typeface="Arial Narrow" panose="020B0606020202030204" pitchFamily="34" charset="0"/>
          </a:endParaRPr>
        </a:p>
      </dgm:t>
    </dgm:pt>
    <dgm:pt modelId="{521CB7D4-C850-47FD-A513-BC3D8FA12734}" type="parTrans" cxnId="{B5B784B0-3ABF-4AE4-929B-D99356647B56}">
      <dgm:prSet/>
      <dgm:spPr/>
      <dgm:t>
        <a:bodyPr/>
        <a:lstStyle/>
        <a:p>
          <a:endParaRPr lang="es-ES"/>
        </a:p>
      </dgm:t>
    </dgm:pt>
    <dgm:pt modelId="{266393BD-27D2-4CD0-8CFA-56AB7E263172}" type="sibTrans" cxnId="{B5B784B0-3ABF-4AE4-929B-D99356647B56}">
      <dgm:prSet/>
      <dgm:spPr/>
      <dgm:t>
        <a:bodyPr/>
        <a:lstStyle/>
        <a:p>
          <a:endParaRPr lang="es-ES"/>
        </a:p>
      </dgm:t>
    </dgm:pt>
    <dgm:pt modelId="{B8DA9072-43FE-43E7-91F8-AF483E8CD5AF}" type="pres">
      <dgm:prSet presAssocID="{38F7D039-19D5-43FE-B8D2-BA9EBC25A3CC}" presName="CompostProcess" presStyleCnt="0">
        <dgm:presLayoutVars>
          <dgm:dir/>
          <dgm:resizeHandles val="exact"/>
        </dgm:presLayoutVars>
      </dgm:prSet>
      <dgm:spPr/>
    </dgm:pt>
    <dgm:pt modelId="{09288FBD-EEE2-4EA5-931D-FF46FF9916EA}" type="pres">
      <dgm:prSet presAssocID="{38F7D039-19D5-43FE-B8D2-BA9EBC25A3CC}" presName="arrow" presStyleLbl="bgShp" presStyleIdx="0" presStyleCnt="1"/>
      <dgm:spPr/>
    </dgm:pt>
    <dgm:pt modelId="{5196506F-F65D-4277-8BCE-54693948F192}" type="pres">
      <dgm:prSet presAssocID="{38F7D039-19D5-43FE-B8D2-BA9EBC25A3CC}" presName="linearProcess" presStyleCnt="0"/>
      <dgm:spPr/>
    </dgm:pt>
    <dgm:pt modelId="{059891E9-1831-4A0D-B277-ABC175041FF9}" type="pres">
      <dgm:prSet presAssocID="{93A7F039-9083-4272-9F91-439EFF9C5023}" presName="textNode" presStyleLbl="node1" presStyleIdx="0" presStyleCnt="3">
        <dgm:presLayoutVars>
          <dgm:bulletEnabled val="1"/>
        </dgm:presLayoutVars>
      </dgm:prSet>
      <dgm:spPr/>
    </dgm:pt>
    <dgm:pt modelId="{6DC7EBAC-90A7-4D86-912B-D6F95E05A5BA}" type="pres">
      <dgm:prSet presAssocID="{CBFDAE86-BB2D-4E45-893B-5C692959B7B6}" presName="sibTrans" presStyleCnt="0"/>
      <dgm:spPr/>
    </dgm:pt>
    <dgm:pt modelId="{472FB9A9-038D-4A41-A255-417B47F64C2B}" type="pres">
      <dgm:prSet presAssocID="{90ADBE0D-0430-47BC-97C3-6FE73AEF0EFF}" presName="textNode" presStyleLbl="node1" presStyleIdx="1" presStyleCnt="3">
        <dgm:presLayoutVars>
          <dgm:bulletEnabled val="1"/>
        </dgm:presLayoutVars>
      </dgm:prSet>
      <dgm:spPr/>
    </dgm:pt>
    <dgm:pt modelId="{C0A1FDA1-DA07-4D52-AED9-A8CA28B4A305}" type="pres">
      <dgm:prSet presAssocID="{6FACDF11-E819-418A-954E-2F630BE6398F}" presName="sibTrans" presStyleCnt="0"/>
      <dgm:spPr/>
    </dgm:pt>
    <dgm:pt modelId="{3FE5EB3B-D51E-427B-8524-74397EEBFEE7}" type="pres">
      <dgm:prSet presAssocID="{02126E45-26BF-4A27-A1AA-2A57E9CAB702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6401A13E-D1F8-42CB-B7B2-C6B280F81AC8}" type="presOf" srcId="{93A7F039-9083-4272-9F91-439EFF9C5023}" destId="{059891E9-1831-4A0D-B277-ABC175041FF9}" srcOrd="0" destOrd="0" presId="urn:microsoft.com/office/officeart/2005/8/layout/hProcess9"/>
    <dgm:cxn modelId="{54D5CA71-D690-4B90-BBC6-7B700D808B9B}" srcId="{38F7D039-19D5-43FE-B8D2-BA9EBC25A3CC}" destId="{90ADBE0D-0430-47BC-97C3-6FE73AEF0EFF}" srcOrd="1" destOrd="0" parTransId="{ECFF4726-5F96-4FAE-B9FF-E1ADF1CE9AC0}" sibTransId="{6FACDF11-E819-418A-954E-2F630BE6398F}"/>
    <dgm:cxn modelId="{B5B784B0-3ABF-4AE4-929B-D99356647B56}" srcId="{38F7D039-19D5-43FE-B8D2-BA9EBC25A3CC}" destId="{02126E45-26BF-4A27-A1AA-2A57E9CAB702}" srcOrd="2" destOrd="0" parTransId="{521CB7D4-C850-47FD-A513-BC3D8FA12734}" sibTransId="{266393BD-27D2-4CD0-8CFA-56AB7E263172}"/>
    <dgm:cxn modelId="{976CB6C6-5C1B-493A-BCE5-B6D47EA67FC2}" type="presOf" srcId="{38F7D039-19D5-43FE-B8D2-BA9EBC25A3CC}" destId="{B8DA9072-43FE-43E7-91F8-AF483E8CD5AF}" srcOrd="0" destOrd="0" presId="urn:microsoft.com/office/officeart/2005/8/layout/hProcess9"/>
    <dgm:cxn modelId="{498A6BDE-810D-4E3E-87D8-07A40C58035E}" srcId="{38F7D039-19D5-43FE-B8D2-BA9EBC25A3CC}" destId="{93A7F039-9083-4272-9F91-439EFF9C5023}" srcOrd="0" destOrd="0" parTransId="{3EDE5836-4422-4DDA-AFE9-669DEA0F72EE}" sibTransId="{CBFDAE86-BB2D-4E45-893B-5C692959B7B6}"/>
    <dgm:cxn modelId="{401F2AEA-263B-4CE6-9CF6-DCC737E77707}" type="presOf" srcId="{90ADBE0D-0430-47BC-97C3-6FE73AEF0EFF}" destId="{472FB9A9-038D-4A41-A255-417B47F64C2B}" srcOrd="0" destOrd="0" presId="urn:microsoft.com/office/officeart/2005/8/layout/hProcess9"/>
    <dgm:cxn modelId="{87F7D2F6-EF85-4162-B647-6B76CF0973D8}" type="presOf" srcId="{02126E45-26BF-4A27-A1AA-2A57E9CAB702}" destId="{3FE5EB3B-D51E-427B-8524-74397EEBFEE7}" srcOrd="0" destOrd="0" presId="urn:microsoft.com/office/officeart/2005/8/layout/hProcess9"/>
    <dgm:cxn modelId="{E13E2954-77D7-4B79-A0A0-CAA453075EE9}" type="presParOf" srcId="{B8DA9072-43FE-43E7-91F8-AF483E8CD5AF}" destId="{09288FBD-EEE2-4EA5-931D-FF46FF9916EA}" srcOrd="0" destOrd="0" presId="urn:microsoft.com/office/officeart/2005/8/layout/hProcess9"/>
    <dgm:cxn modelId="{1C86D54B-03DD-4FB8-9804-5B851BC0563E}" type="presParOf" srcId="{B8DA9072-43FE-43E7-91F8-AF483E8CD5AF}" destId="{5196506F-F65D-4277-8BCE-54693948F192}" srcOrd="1" destOrd="0" presId="urn:microsoft.com/office/officeart/2005/8/layout/hProcess9"/>
    <dgm:cxn modelId="{CB439A8F-2126-44AE-9ABA-CDFFAB618221}" type="presParOf" srcId="{5196506F-F65D-4277-8BCE-54693948F192}" destId="{059891E9-1831-4A0D-B277-ABC175041FF9}" srcOrd="0" destOrd="0" presId="urn:microsoft.com/office/officeart/2005/8/layout/hProcess9"/>
    <dgm:cxn modelId="{B6166EEE-A720-48D0-A4CE-20571B061130}" type="presParOf" srcId="{5196506F-F65D-4277-8BCE-54693948F192}" destId="{6DC7EBAC-90A7-4D86-912B-D6F95E05A5BA}" srcOrd="1" destOrd="0" presId="urn:microsoft.com/office/officeart/2005/8/layout/hProcess9"/>
    <dgm:cxn modelId="{5A0F0F0C-3E8D-40E4-AD88-3086797F012C}" type="presParOf" srcId="{5196506F-F65D-4277-8BCE-54693948F192}" destId="{472FB9A9-038D-4A41-A255-417B47F64C2B}" srcOrd="2" destOrd="0" presId="urn:microsoft.com/office/officeart/2005/8/layout/hProcess9"/>
    <dgm:cxn modelId="{87CFDAF5-F16C-4828-A67A-12EDC8094304}" type="presParOf" srcId="{5196506F-F65D-4277-8BCE-54693948F192}" destId="{C0A1FDA1-DA07-4D52-AED9-A8CA28B4A305}" srcOrd="3" destOrd="0" presId="urn:microsoft.com/office/officeart/2005/8/layout/hProcess9"/>
    <dgm:cxn modelId="{F90D90AB-C959-4DDE-A1D2-DA73740837E9}" type="presParOf" srcId="{5196506F-F65D-4277-8BCE-54693948F192}" destId="{3FE5EB3B-D51E-427B-8524-74397EEBFEE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5768CC-71DC-4BD3-9F1D-1BF5FD78D7BD}" type="doc">
      <dgm:prSet loTypeId="urn:microsoft.com/office/officeart/2005/8/layout/vList4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DE291DC-2954-4478-85FF-2B02B479C7A8}">
      <dgm:prSet phldrT="[Texto]" custT="1"/>
      <dgm:spPr/>
      <dgm:t>
        <a:bodyPr/>
        <a:lstStyle/>
        <a:p>
          <a:pPr marL="88900" indent="0">
            <a:buNone/>
          </a:pPr>
          <a:r>
            <a:rPr lang="es-ES" sz="1800" b="0" i="0" u="none" dirty="0" err="1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Detecting</a:t>
          </a:r>
          <a:r>
            <a:rPr lang="es-ES" sz="1800" b="0" i="0" u="non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 </a:t>
          </a:r>
          <a:r>
            <a:rPr lang="es-ES" sz="1800" b="0" i="0" u="none" dirty="0" err="1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Transition</a:t>
          </a:r>
          <a:r>
            <a:rPr lang="es-ES" sz="1800" b="0" i="0" u="none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 </a:t>
          </a:r>
          <a:r>
            <a:rPr lang="es-ES" sz="1800" b="0" i="0" u="none" dirty="0" err="1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States</a:t>
          </a:r>
          <a:endParaRPr lang="en-US" sz="1800" b="0" i="0" u="none" dirty="0">
            <a:solidFill>
              <a:schemeClr val="bg1"/>
            </a:solidFill>
            <a:latin typeface="Arial Rounded MT Bold" panose="020F0704030504030204" pitchFamily="34" charset="0"/>
          </a:endParaRPr>
        </a:p>
      </dgm:t>
    </dgm:pt>
    <dgm:pt modelId="{615C52AE-27A9-4B99-B671-F1262D155032}" type="parTrans" cxnId="{E7EDF9B1-5A84-49D8-A5E3-0EE8313B8478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08FA29E7-51D0-4C57-814D-F54E00474F23}" type="sibTrans" cxnId="{E7EDF9B1-5A84-49D8-A5E3-0EE8313B8478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71D7E07D-4A2E-4438-A00D-CFD913167383}">
      <dgm:prSet phldrT="[Texto]" custT="1"/>
      <dgm:spPr/>
      <dgm:t>
        <a:bodyPr/>
        <a:lstStyle/>
        <a:p>
          <a:pPr marL="0">
            <a:buNone/>
          </a:pPr>
          <a:endParaRPr lang="en-US" sz="1200" b="1" dirty="0">
            <a:solidFill>
              <a:schemeClr val="bg1"/>
            </a:solidFill>
            <a:latin typeface="Arial Narrow" panose="020B0606020202030204" pitchFamily="34" charset="0"/>
          </a:endParaRPr>
        </a:p>
        <a:p>
          <a:pPr marL="88900" indent="1166813">
            <a:buNone/>
          </a:pPr>
          <a:r>
            <a:rPr lang="en-US" sz="1800" b="0" dirty="0">
              <a:solidFill>
                <a:schemeClr val="bg1"/>
              </a:solidFill>
              <a:latin typeface="Arial Rounded MT Bold" panose="020F0704030504030204" pitchFamily="34" charset="0"/>
            </a:rPr>
            <a:t>Multiple minima</a:t>
          </a:r>
        </a:p>
        <a:p>
          <a:pPr marL="88900" indent="1166813">
            <a:buNone/>
          </a:pPr>
          <a:r>
            <a:rPr lang="en-US" sz="1800" b="0" dirty="0">
              <a:solidFill>
                <a:schemeClr val="bg1"/>
              </a:solidFill>
              <a:latin typeface="Arial Rounded MT Bold" panose="020F0704030504030204" pitchFamily="34" charset="0"/>
            </a:rPr>
            <a:t>Spectral Graph Theory</a:t>
          </a:r>
        </a:p>
      </dgm:t>
    </dgm:pt>
    <dgm:pt modelId="{F4F9DE00-7377-480E-B912-58AB75452CAE}" type="parTrans" cxnId="{4C0CEB46-608E-4CC3-8C05-9FAD4B44719E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11428313-A9AC-4161-A7A2-69B18840729B}" type="sibTrans" cxnId="{4C0CEB46-608E-4CC3-8C05-9FAD4B44719E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2DE613AC-2DAA-4FC6-86B4-6CF91EE9CFEF}">
      <dgm:prSet phldrT="[Texto]"/>
      <dgm:spPr/>
      <dgm:t>
        <a:bodyPr/>
        <a:lstStyle/>
        <a:p>
          <a:pPr marL="171450" indent="0"/>
          <a:endParaRPr lang="en-US" sz="1800" dirty="0">
            <a:solidFill>
              <a:srgbClr val="000B22"/>
            </a:solidFill>
            <a:latin typeface="Arial Narrow" panose="020B0606020202030204" pitchFamily="34" charset="0"/>
          </a:endParaRPr>
        </a:p>
      </dgm:t>
    </dgm:pt>
    <dgm:pt modelId="{8D7D143A-C937-4199-AA95-E5D73E730B51}" type="parTrans" cxnId="{5F3C0451-3171-4C39-BD0F-2065757F5D73}">
      <dgm:prSet/>
      <dgm:spPr/>
      <dgm:t>
        <a:bodyPr/>
        <a:lstStyle/>
        <a:p>
          <a:endParaRPr lang="es-ES">
            <a:solidFill>
              <a:srgbClr val="000B22"/>
            </a:solidFill>
          </a:endParaRPr>
        </a:p>
      </dgm:t>
    </dgm:pt>
    <dgm:pt modelId="{67009B26-FB1E-4220-9E2B-ACDBC3BD31D5}" type="sibTrans" cxnId="{5F3C0451-3171-4C39-BD0F-2065757F5D73}">
      <dgm:prSet/>
      <dgm:spPr/>
      <dgm:t>
        <a:bodyPr/>
        <a:lstStyle/>
        <a:p>
          <a:endParaRPr lang="es-ES">
            <a:solidFill>
              <a:srgbClr val="000B22"/>
            </a:solidFill>
          </a:endParaRPr>
        </a:p>
      </dgm:t>
    </dgm:pt>
    <dgm:pt modelId="{D5D42020-6CDC-49F0-82CD-7B49C32B061F}">
      <dgm:prSet phldrT="[Texto]"/>
      <dgm:spPr/>
      <dgm:t>
        <a:bodyPr/>
        <a:lstStyle/>
        <a:p>
          <a:pPr marL="88900" indent="1166813">
            <a:buFont typeface="Wingdings" panose="05000000000000000000" pitchFamily="2" charset="2"/>
            <a:buChar char="ü"/>
          </a:pPr>
          <a:r>
            <a:rPr lang="en-US" sz="1800" b="0" dirty="0">
              <a:solidFill>
                <a:schemeClr val="bg1"/>
              </a:solidFill>
              <a:latin typeface="Arial Narrow" panose="020B0606020202030204" pitchFamily="34" charset="0"/>
            </a:rPr>
            <a:t>Compare structures</a:t>
          </a:r>
        </a:p>
      </dgm:t>
    </dgm:pt>
    <dgm:pt modelId="{2041B9F0-E683-4593-A4D0-7ED02E5E1DEB}" type="parTrans" cxnId="{8B780969-5C4B-42A6-8D59-93F6A9559DA4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F0231A35-24CA-427D-93BB-AAE08F635CE7}" type="sibTrans" cxnId="{8B780969-5C4B-42A6-8D59-93F6A9559DA4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9760AC2D-A8B0-4640-84F4-5F6346F5509C}">
      <dgm:prSet phldrT="[Texto]"/>
      <dgm:spPr/>
      <dgm:t>
        <a:bodyPr/>
        <a:lstStyle/>
        <a:p>
          <a:pPr marL="88900" indent="1166813">
            <a:buFont typeface="Wingdings" panose="05000000000000000000" pitchFamily="2" charset="2"/>
            <a:buChar char="ü"/>
          </a:pPr>
          <a:r>
            <a:rPr lang="en-US" sz="1800" b="0" dirty="0">
              <a:solidFill>
                <a:schemeClr val="bg1"/>
              </a:solidFill>
              <a:latin typeface="Arial Narrow" panose="020B0606020202030204" pitchFamily="34" charset="0"/>
            </a:rPr>
            <a:t>Degree of fragmentation</a:t>
          </a:r>
        </a:p>
      </dgm:t>
    </dgm:pt>
    <dgm:pt modelId="{8BFFA771-5E77-4359-8114-BBE9AACDABFD}" type="parTrans" cxnId="{7F45B5C0-F250-4DCD-8FD1-037C9901E45B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2A249D86-B2DB-4ABC-99DC-0B0EA1F828D4}" type="sibTrans" cxnId="{7F45B5C0-F250-4DCD-8FD1-037C9901E45B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13E3E598-C989-495C-B765-FD35FD262E3C}">
      <dgm:prSet phldrT="[Texto]"/>
      <dgm:spPr/>
      <dgm:t>
        <a:bodyPr/>
        <a:lstStyle/>
        <a:p>
          <a:pPr marL="171450" indent="0"/>
          <a:endParaRPr lang="en-US" sz="1800" b="0" dirty="0">
            <a:solidFill>
              <a:schemeClr val="bg1"/>
            </a:solidFill>
            <a:latin typeface="Arial Narrow" panose="020B0606020202030204" pitchFamily="34" charset="0"/>
          </a:endParaRPr>
        </a:p>
      </dgm:t>
    </dgm:pt>
    <dgm:pt modelId="{85801806-6D61-46C8-8320-3D36CC3766C2}" type="parTrans" cxnId="{FBD3123A-FC31-45BE-AE89-01B85CDDA855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6B01048E-9CF0-46F9-9583-637703091266}" type="sibTrans" cxnId="{FBD3123A-FC31-45BE-AE89-01B85CDDA855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716BA8AC-48B9-4F3E-9F71-F75B96E10D6B}">
      <dgm:prSet phldrT="[Texto]"/>
      <dgm:spPr/>
      <dgm:t>
        <a:bodyPr/>
        <a:lstStyle/>
        <a:p>
          <a:pPr marL="0" indent="0">
            <a:buFont typeface="Wingdings" panose="05000000000000000000" pitchFamily="2" charset="2"/>
            <a:buNone/>
          </a:pPr>
          <a:endParaRPr lang="en-US" sz="1800" b="0" dirty="0">
            <a:solidFill>
              <a:schemeClr val="bg1"/>
            </a:solidFill>
            <a:latin typeface="Arial Narrow" panose="020B0606020202030204" pitchFamily="34" charset="0"/>
          </a:endParaRPr>
        </a:p>
      </dgm:t>
    </dgm:pt>
    <dgm:pt modelId="{3C5C0A43-D131-41EF-810A-BCC76753840D}" type="sibTrans" cxnId="{76FECB4E-CD56-400A-9B8C-AAC206D17B9E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9A0F8681-3F1E-4F4C-9307-38E7E96DC05E}" type="parTrans" cxnId="{76FECB4E-CD56-400A-9B8C-AAC206D17B9E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0AF7B004-9106-471D-A753-EB654776B9CA}" type="pres">
      <dgm:prSet presAssocID="{165768CC-71DC-4BD3-9F1D-1BF5FD78D7BD}" presName="linear" presStyleCnt="0">
        <dgm:presLayoutVars>
          <dgm:dir/>
          <dgm:resizeHandles val="exact"/>
        </dgm:presLayoutVars>
      </dgm:prSet>
      <dgm:spPr/>
    </dgm:pt>
    <dgm:pt modelId="{5C94E151-F3E0-4EE7-801A-7230453ABE9D}" type="pres">
      <dgm:prSet presAssocID="{0DE291DC-2954-4478-85FF-2B02B479C7A8}" presName="comp" presStyleCnt="0"/>
      <dgm:spPr/>
    </dgm:pt>
    <dgm:pt modelId="{B33A8641-223D-4394-B797-442692A95FEE}" type="pres">
      <dgm:prSet presAssocID="{0DE291DC-2954-4478-85FF-2B02B479C7A8}" presName="box" presStyleLbl="node1" presStyleIdx="0" presStyleCnt="2" custScaleY="81720" custLinFactNeighborY="-1508"/>
      <dgm:spPr/>
    </dgm:pt>
    <dgm:pt modelId="{7F6E3861-6FBA-475A-AA48-D0487505DDF6}" type="pres">
      <dgm:prSet presAssocID="{0DE291DC-2954-4478-85FF-2B02B479C7A8}" presName="img" presStyleLbl="fgImgPlace1" presStyleIdx="0" presStyleCnt="2" custFlipVert="1" custScaleX="120571" custScaleY="3177"/>
      <dgm:spPr/>
    </dgm:pt>
    <dgm:pt modelId="{B00E1DF9-12DB-4974-A6B5-812416B890C6}" type="pres">
      <dgm:prSet presAssocID="{0DE291DC-2954-4478-85FF-2B02B479C7A8}" presName="text" presStyleLbl="node1" presStyleIdx="0" presStyleCnt="2">
        <dgm:presLayoutVars>
          <dgm:bulletEnabled val="1"/>
        </dgm:presLayoutVars>
      </dgm:prSet>
      <dgm:spPr/>
    </dgm:pt>
    <dgm:pt modelId="{03F6D786-9FFE-46C5-8491-9E11CE594938}" type="pres">
      <dgm:prSet presAssocID="{08FA29E7-51D0-4C57-814D-F54E00474F23}" presName="spacer" presStyleCnt="0"/>
      <dgm:spPr/>
    </dgm:pt>
    <dgm:pt modelId="{94AEA124-E791-453F-875D-CE148910998D}" type="pres">
      <dgm:prSet presAssocID="{71D7E07D-4A2E-4438-A00D-CFD913167383}" presName="comp" presStyleCnt="0"/>
      <dgm:spPr/>
    </dgm:pt>
    <dgm:pt modelId="{852DFE85-6F6D-45F4-AE17-E7CA6922095D}" type="pres">
      <dgm:prSet presAssocID="{71D7E07D-4A2E-4438-A00D-CFD913167383}" presName="box" presStyleLbl="node1" presStyleIdx="1" presStyleCnt="2" custScaleX="73361" custScaleY="53934" custLinFactNeighborX="-6710" custLinFactNeighborY="-6921"/>
      <dgm:spPr/>
    </dgm:pt>
    <dgm:pt modelId="{E489A5B2-6257-4C97-8696-AE1E51F23D4B}" type="pres">
      <dgm:prSet presAssocID="{71D7E07D-4A2E-4438-A00D-CFD913167383}" presName="img" presStyleLbl="fgImgPlace1" presStyleIdx="1" presStyleCnt="2" custScaleX="130413" custScaleY="63171" custLinFactNeighborX="48877" custLinFactNeighborY="-89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6B8AF49D-9CB6-420D-919B-732A2ED69B7D}" type="pres">
      <dgm:prSet presAssocID="{71D7E07D-4A2E-4438-A00D-CFD913167383}" presName="text" presStyleLbl="node1" presStyleIdx="1" presStyleCnt="2">
        <dgm:presLayoutVars>
          <dgm:bulletEnabled val="1"/>
        </dgm:presLayoutVars>
      </dgm:prSet>
      <dgm:spPr/>
    </dgm:pt>
  </dgm:ptLst>
  <dgm:cxnLst>
    <dgm:cxn modelId="{38805405-3FE8-4C98-89B4-7600806DD511}" type="presOf" srcId="{D5D42020-6CDC-49F0-82CD-7B49C32B061F}" destId="{6B8AF49D-9CB6-420D-919B-732A2ED69B7D}" srcOrd="1" destOrd="1" presId="urn:microsoft.com/office/officeart/2005/8/layout/vList4"/>
    <dgm:cxn modelId="{4F1B4D0F-19BB-4EB4-B1AA-2CEEB201703B}" type="presOf" srcId="{71D7E07D-4A2E-4438-A00D-CFD913167383}" destId="{6B8AF49D-9CB6-420D-919B-732A2ED69B7D}" srcOrd="1" destOrd="0" presId="urn:microsoft.com/office/officeart/2005/8/layout/vList4"/>
    <dgm:cxn modelId="{57697A15-354C-4ADF-AF35-2B54603828AA}" type="presOf" srcId="{716BA8AC-48B9-4F3E-9F71-F75B96E10D6B}" destId="{B33A8641-223D-4394-B797-442692A95FEE}" srcOrd="0" destOrd="1" presId="urn:microsoft.com/office/officeart/2005/8/layout/vList4"/>
    <dgm:cxn modelId="{F71AFB21-79ED-41AD-A4BE-5CEEA8897B53}" type="presOf" srcId="{0DE291DC-2954-4478-85FF-2B02B479C7A8}" destId="{B33A8641-223D-4394-B797-442692A95FEE}" srcOrd="0" destOrd="0" presId="urn:microsoft.com/office/officeart/2005/8/layout/vList4"/>
    <dgm:cxn modelId="{7E6A9E32-5BBD-43A4-959C-4297C99309BF}" type="presOf" srcId="{716BA8AC-48B9-4F3E-9F71-F75B96E10D6B}" destId="{B00E1DF9-12DB-4974-A6B5-812416B890C6}" srcOrd="1" destOrd="1" presId="urn:microsoft.com/office/officeart/2005/8/layout/vList4"/>
    <dgm:cxn modelId="{DC866635-8A90-4DA7-8A02-E78CC56288CD}" type="presOf" srcId="{71D7E07D-4A2E-4438-A00D-CFD913167383}" destId="{852DFE85-6F6D-45F4-AE17-E7CA6922095D}" srcOrd="0" destOrd="0" presId="urn:microsoft.com/office/officeart/2005/8/layout/vList4"/>
    <dgm:cxn modelId="{FBD3123A-FC31-45BE-AE89-01B85CDDA855}" srcId="{71D7E07D-4A2E-4438-A00D-CFD913167383}" destId="{13E3E598-C989-495C-B765-FD35FD262E3C}" srcOrd="2" destOrd="0" parTransId="{85801806-6D61-46C8-8320-3D36CC3766C2}" sibTransId="{6B01048E-9CF0-46F9-9583-637703091266}"/>
    <dgm:cxn modelId="{11524763-4D17-4F26-B659-380887D716CF}" type="presOf" srcId="{9760AC2D-A8B0-4640-84F4-5F6346F5509C}" destId="{852DFE85-6F6D-45F4-AE17-E7CA6922095D}" srcOrd="0" destOrd="2" presId="urn:microsoft.com/office/officeart/2005/8/layout/vList4"/>
    <dgm:cxn modelId="{4C0CEB46-608E-4CC3-8C05-9FAD4B44719E}" srcId="{165768CC-71DC-4BD3-9F1D-1BF5FD78D7BD}" destId="{71D7E07D-4A2E-4438-A00D-CFD913167383}" srcOrd="1" destOrd="0" parTransId="{F4F9DE00-7377-480E-B912-58AB75452CAE}" sibTransId="{11428313-A9AC-4161-A7A2-69B18840729B}"/>
    <dgm:cxn modelId="{8B780969-5C4B-42A6-8D59-93F6A9559DA4}" srcId="{71D7E07D-4A2E-4438-A00D-CFD913167383}" destId="{D5D42020-6CDC-49F0-82CD-7B49C32B061F}" srcOrd="0" destOrd="0" parTransId="{2041B9F0-E683-4593-A4D0-7ED02E5E1DEB}" sibTransId="{F0231A35-24CA-427D-93BB-AAE08F635CE7}"/>
    <dgm:cxn modelId="{76FECB4E-CD56-400A-9B8C-AAC206D17B9E}" srcId="{0DE291DC-2954-4478-85FF-2B02B479C7A8}" destId="{716BA8AC-48B9-4F3E-9F71-F75B96E10D6B}" srcOrd="0" destOrd="0" parTransId="{9A0F8681-3F1E-4F4C-9307-38E7E96DC05E}" sibTransId="{3C5C0A43-D131-41EF-810A-BCC76753840D}"/>
    <dgm:cxn modelId="{5F3C0451-3171-4C39-BD0F-2065757F5D73}" srcId="{71D7E07D-4A2E-4438-A00D-CFD913167383}" destId="{2DE613AC-2DAA-4FC6-86B4-6CF91EE9CFEF}" srcOrd="3" destOrd="0" parTransId="{8D7D143A-C937-4199-AA95-E5D73E730B51}" sibTransId="{67009B26-FB1E-4220-9E2B-ACDBC3BD31D5}"/>
    <dgm:cxn modelId="{3869A173-6F9D-40DB-8759-680E0C1D99A8}" type="presOf" srcId="{9760AC2D-A8B0-4640-84F4-5F6346F5509C}" destId="{6B8AF49D-9CB6-420D-919B-732A2ED69B7D}" srcOrd="1" destOrd="2" presId="urn:microsoft.com/office/officeart/2005/8/layout/vList4"/>
    <dgm:cxn modelId="{E4E19D74-15F2-4A69-AF48-941FA02F63B0}" type="presOf" srcId="{0DE291DC-2954-4478-85FF-2B02B479C7A8}" destId="{B00E1DF9-12DB-4974-A6B5-812416B890C6}" srcOrd="1" destOrd="0" presId="urn:microsoft.com/office/officeart/2005/8/layout/vList4"/>
    <dgm:cxn modelId="{8CE74757-5030-45A4-A4D7-FA81B37A2F15}" type="presOf" srcId="{13E3E598-C989-495C-B765-FD35FD262E3C}" destId="{6B8AF49D-9CB6-420D-919B-732A2ED69B7D}" srcOrd="1" destOrd="3" presId="urn:microsoft.com/office/officeart/2005/8/layout/vList4"/>
    <dgm:cxn modelId="{6AE80F83-1B7E-4C7A-AEE9-F92B78CB1707}" type="presOf" srcId="{2DE613AC-2DAA-4FC6-86B4-6CF91EE9CFEF}" destId="{852DFE85-6F6D-45F4-AE17-E7CA6922095D}" srcOrd="0" destOrd="4" presId="urn:microsoft.com/office/officeart/2005/8/layout/vList4"/>
    <dgm:cxn modelId="{8F91A384-3C99-4334-B2AA-BDB31F01D951}" type="presOf" srcId="{D5D42020-6CDC-49F0-82CD-7B49C32B061F}" destId="{852DFE85-6F6D-45F4-AE17-E7CA6922095D}" srcOrd="0" destOrd="1" presId="urn:microsoft.com/office/officeart/2005/8/layout/vList4"/>
    <dgm:cxn modelId="{2DF81B94-AF57-42A3-96C5-A7D52213591E}" type="presOf" srcId="{13E3E598-C989-495C-B765-FD35FD262E3C}" destId="{852DFE85-6F6D-45F4-AE17-E7CA6922095D}" srcOrd="0" destOrd="3" presId="urn:microsoft.com/office/officeart/2005/8/layout/vList4"/>
    <dgm:cxn modelId="{E7EDF9B1-5A84-49D8-A5E3-0EE8313B8478}" srcId="{165768CC-71DC-4BD3-9F1D-1BF5FD78D7BD}" destId="{0DE291DC-2954-4478-85FF-2B02B479C7A8}" srcOrd="0" destOrd="0" parTransId="{615C52AE-27A9-4B99-B671-F1262D155032}" sibTransId="{08FA29E7-51D0-4C57-814D-F54E00474F23}"/>
    <dgm:cxn modelId="{BB092BB3-24FF-48FF-84CC-45C25F53758E}" type="presOf" srcId="{165768CC-71DC-4BD3-9F1D-1BF5FD78D7BD}" destId="{0AF7B004-9106-471D-A753-EB654776B9CA}" srcOrd="0" destOrd="0" presId="urn:microsoft.com/office/officeart/2005/8/layout/vList4"/>
    <dgm:cxn modelId="{7F45B5C0-F250-4DCD-8FD1-037C9901E45B}" srcId="{71D7E07D-4A2E-4438-A00D-CFD913167383}" destId="{9760AC2D-A8B0-4640-84F4-5F6346F5509C}" srcOrd="1" destOrd="0" parTransId="{8BFFA771-5E77-4359-8114-BBE9AACDABFD}" sibTransId="{2A249D86-B2DB-4ABC-99DC-0B0EA1F828D4}"/>
    <dgm:cxn modelId="{DB181FF6-DF4B-4CF9-894A-C1233102A7CA}" type="presOf" srcId="{2DE613AC-2DAA-4FC6-86B4-6CF91EE9CFEF}" destId="{6B8AF49D-9CB6-420D-919B-732A2ED69B7D}" srcOrd="1" destOrd="4" presId="urn:microsoft.com/office/officeart/2005/8/layout/vList4"/>
    <dgm:cxn modelId="{556151EE-AF35-468A-9DBB-FD709C597391}" type="presParOf" srcId="{0AF7B004-9106-471D-A753-EB654776B9CA}" destId="{5C94E151-F3E0-4EE7-801A-7230453ABE9D}" srcOrd="0" destOrd="0" presId="urn:microsoft.com/office/officeart/2005/8/layout/vList4"/>
    <dgm:cxn modelId="{C41FD6DC-D22D-4FE7-B4DA-7DE07F3C7C0A}" type="presParOf" srcId="{5C94E151-F3E0-4EE7-801A-7230453ABE9D}" destId="{B33A8641-223D-4394-B797-442692A95FEE}" srcOrd="0" destOrd="0" presId="urn:microsoft.com/office/officeart/2005/8/layout/vList4"/>
    <dgm:cxn modelId="{16E5FBF9-C4EF-4E9E-974C-44B4D0FC35F7}" type="presParOf" srcId="{5C94E151-F3E0-4EE7-801A-7230453ABE9D}" destId="{7F6E3861-6FBA-475A-AA48-D0487505DDF6}" srcOrd="1" destOrd="0" presId="urn:microsoft.com/office/officeart/2005/8/layout/vList4"/>
    <dgm:cxn modelId="{5756D9A4-9E1E-492D-9875-7F0AEED8FA4D}" type="presParOf" srcId="{5C94E151-F3E0-4EE7-801A-7230453ABE9D}" destId="{B00E1DF9-12DB-4974-A6B5-812416B890C6}" srcOrd="2" destOrd="0" presId="urn:microsoft.com/office/officeart/2005/8/layout/vList4"/>
    <dgm:cxn modelId="{A5CC0168-68AC-4DF9-A328-A3FCAD70977D}" type="presParOf" srcId="{0AF7B004-9106-471D-A753-EB654776B9CA}" destId="{03F6D786-9FFE-46C5-8491-9E11CE594938}" srcOrd="1" destOrd="0" presId="urn:microsoft.com/office/officeart/2005/8/layout/vList4"/>
    <dgm:cxn modelId="{78A01976-CE8B-4548-9003-B062A9070251}" type="presParOf" srcId="{0AF7B004-9106-471D-A753-EB654776B9CA}" destId="{94AEA124-E791-453F-875D-CE148910998D}" srcOrd="2" destOrd="0" presId="urn:microsoft.com/office/officeart/2005/8/layout/vList4"/>
    <dgm:cxn modelId="{633C7F7A-4FD6-4C50-80BD-99DBE969C7B3}" type="presParOf" srcId="{94AEA124-E791-453F-875D-CE148910998D}" destId="{852DFE85-6F6D-45F4-AE17-E7CA6922095D}" srcOrd="0" destOrd="0" presId="urn:microsoft.com/office/officeart/2005/8/layout/vList4"/>
    <dgm:cxn modelId="{A38CF37C-BE17-439A-816D-179CB91F37BA}" type="presParOf" srcId="{94AEA124-E791-453F-875D-CE148910998D}" destId="{E489A5B2-6257-4C97-8696-AE1E51F23D4B}" srcOrd="1" destOrd="0" presId="urn:microsoft.com/office/officeart/2005/8/layout/vList4"/>
    <dgm:cxn modelId="{180D10C6-A202-412D-AACD-E06BF5093DA7}" type="presParOf" srcId="{94AEA124-E791-453F-875D-CE148910998D}" destId="{6B8AF49D-9CB6-420D-919B-732A2ED69B7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75DE43-D7B0-4D87-AE49-50F6C760D56A}" type="doc">
      <dgm:prSet loTypeId="urn:microsoft.com/office/officeart/2005/8/layout/pList1" loCatId="list" qsTypeId="urn:microsoft.com/office/officeart/2005/8/quickstyle/3d9" qsCatId="3D" csTypeId="urn:microsoft.com/office/officeart/2005/8/colors/accent1_2" csCatId="accent1" phldr="1"/>
      <dgm:spPr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en-US"/>
        </a:p>
      </dgm:t>
    </dgm:pt>
    <dgm:pt modelId="{B2CD7B08-E95C-435B-AC00-1697559C0868}">
      <dgm:prSet phldrT="[Texto]" custT="1"/>
      <dgm:spPr/>
      <dgm:t>
        <a:bodyPr/>
        <a:lstStyle/>
        <a:p>
          <a:r>
            <a:rPr lang="en-US" sz="1800" b="0" dirty="0">
              <a:latin typeface="Arial Rounded MT Bold" panose="020F0704030504030204" pitchFamily="34" charset="0"/>
            </a:rPr>
            <a:t>Graph space</a:t>
          </a:r>
        </a:p>
      </dgm:t>
    </dgm:pt>
    <dgm:pt modelId="{BE702F07-0F60-454F-BD07-FFCD9DFC8669}" type="parTrans" cxnId="{C309777B-9B63-416B-9E6D-D91C3B54E69F}">
      <dgm:prSet/>
      <dgm:spPr/>
      <dgm:t>
        <a:bodyPr/>
        <a:lstStyle/>
        <a:p>
          <a:endParaRPr lang="en-US"/>
        </a:p>
      </dgm:t>
    </dgm:pt>
    <dgm:pt modelId="{6E65BFE3-9B7D-481A-A639-68A198305223}" type="sibTrans" cxnId="{C309777B-9B63-416B-9E6D-D91C3B54E69F}">
      <dgm:prSet/>
      <dgm:spPr/>
      <dgm:t>
        <a:bodyPr/>
        <a:lstStyle/>
        <a:p>
          <a:endParaRPr lang="en-US"/>
        </a:p>
      </dgm:t>
    </dgm:pt>
    <dgm:pt modelId="{44354BAE-FD44-4EC6-81F9-2E71ED558414}">
      <dgm:prSet phldrT="[Texto]" custT="1"/>
      <dgm:spPr/>
      <dgm:t>
        <a:bodyPr/>
        <a:lstStyle/>
        <a:p>
          <a:br>
            <a:rPr lang="en-US" sz="1700" dirty="0">
              <a:latin typeface="Arial Narrow" panose="020B0606020202030204" pitchFamily="34" charset="0"/>
            </a:rPr>
          </a:br>
          <a:r>
            <a:rPr lang="en-US" sz="1800" b="0" dirty="0">
              <a:latin typeface="Arial Rounded MT Bold" panose="020F0704030504030204" pitchFamily="34" charset="0"/>
            </a:rPr>
            <a:t>Workflow</a:t>
          </a:r>
        </a:p>
      </dgm:t>
    </dgm:pt>
    <dgm:pt modelId="{BF90843E-D079-4CFB-A2BF-6E4BF8D44A70}" type="sibTrans" cxnId="{AF2F26DC-2B76-40A9-BBDE-3A4FE9433ECA}">
      <dgm:prSet/>
      <dgm:spPr/>
      <dgm:t>
        <a:bodyPr/>
        <a:lstStyle/>
        <a:p>
          <a:endParaRPr lang="en-US"/>
        </a:p>
      </dgm:t>
    </dgm:pt>
    <dgm:pt modelId="{7226D5E9-A6B0-4D7C-BADE-5D6EDEC94AA6}" type="parTrans" cxnId="{AF2F26DC-2B76-40A9-BBDE-3A4FE9433ECA}">
      <dgm:prSet/>
      <dgm:spPr/>
      <dgm:t>
        <a:bodyPr/>
        <a:lstStyle/>
        <a:p>
          <a:endParaRPr lang="en-US"/>
        </a:p>
      </dgm:t>
    </dgm:pt>
    <dgm:pt modelId="{9A544547-3A32-4FB0-8B71-25DA04792E78}" type="pres">
      <dgm:prSet presAssocID="{0075DE43-D7B0-4D87-AE49-50F6C760D56A}" presName="Name0" presStyleCnt="0">
        <dgm:presLayoutVars>
          <dgm:dir/>
          <dgm:resizeHandles val="exact"/>
        </dgm:presLayoutVars>
      </dgm:prSet>
      <dgm:spPr/>
    </dgm:pt>
    <dgm:pt modelId="{299BA01F-ED2B-4269-BBE5-FE7B24C86673}" type="pres">
      <dgm:prSet presAssocID="{B2CD7B08-E95C-435B-AC00-1697559C0868}" presName="compNode" presStyleCnt="0"/>
      <dgm:spPr/>
    </dgm:pt>
    <dgm:pt modelId="{E31534E5-0F9B-42E1-B89A-885EC4480E8A}" type="pres">
      <dgm:prSet presAssocID="{B2CD7B08-E95C-435B-AC00-1697559C0868}" presName="pictRect" presStyleLbl="node1" presStyleIdx="0" presStyleCnt="2" custScaleX="233385" custScaleY="108767" custLinFactNeighborX="-3811" custLinFactNeighborY="-102"/>
      <dgm:spPr>
        <a:effectLst/>
      </dgm:spPr>
    </dgm:pt>
    <dgm:pt modelId="{3D6DF4D6-C770-46FF-BD80-FA4B65148C02}" type="pres">
      <dgm:prSet presAssocID="{B2CD7B08-E95C-435B-AC00-1697559C0868}" presName="textRect" presStyleLbl="revTx" presStyleIdx="0" presStyleCnt="2">
        <dgm:presLayoutVars>
          <dgm:bulletEnabled val="1"/>
        </dgm:presLayoutVars>
      </dgm:prSet>
      <dgm:spPr/>
    </dgm:pt>
    <dgm:pt modelId="{632BEF6B-15BB-4D19-A5EF-F8B694205805}" type="pres">
      <dgm:prSet presAssocID="{6E65BFE3-9B7D-481A-A639-68A198305223}" presName="sibTrans" presStyleLbl="sibTrans2D1" presStyleIdx="0" presStyleCnt="0"/>
      <dgm:spPr/>
    </dgm:pt>
    <dgm:pt modelId="{8E70A487-7E13-4261-9302-CC3945521488}" type="pres">
      <dgm:prSet presAssocID="{44354BAE-FD44-4EC6-81F9-2E71ED558414}" presName="compNode" presStyleCnt="0"/>
      <dgm:spPr/>
    </dgm:pt>
    <dgm:pt modelId="{2F81B2FA-4001-4A40-957E-5595F2029290}" type="pres">
      <dgm:prSet presAssocID="{44354BAE-FD44-4EC6-81F9-2E71ED558414}" presName="pictRect" presStyleLbl="node1" presStyleIdx="1" presStyleCnt="2" custScaleX="403488" custScaleY="201138" custLinFactNeighborX="14204" custLinFactNeighborY="-23415"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B694FF94-F10F-43B2-A59A-5DD59E048D36}" type="pres">
      <dgm:prSet presAssocID="{44354BAE-FD44-4EC6-81F9-2E71ED558414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0062BB0F-49D7-4A50-9A8F-7C1492E086D8}" type="presOf" srcId="{44354BAE-FD44-4EC6-81F9-2E71ED558414}" destId="{B694FF94-F10F-43B2-A59A-5DD59E048D36}" srcOrd="0" destOrd="0" presId="urn:microsoft.com/office/officeart/2005/8/layout/pList1"/>
    <dgm:cxn modelId="{CE8D7D52-85B7-478A-94C9-98ACFA2405D6}" type="presOf" srcId="{6E65BFE3-9B7D-481A-A639-68A198305223}" destId="{632BEF6B-15BB-4D19-A5EF-F8B694205805}" srcOrd="0" destOrd="0" presId="urn:microsoft.com/office/officeart/2005/8/layout/pList1"/>
    <dgm:cxn modelId="{C309777B-9B63-416B-9E6D-D91C3B54E69F}" srcId="{0075DE43-D7B0-4D87-AE49-50F6C760D56A}" destId="{B2CD7B08-E95C-435B-AC00-1697559C0868}" srcOrd="0" destOrd="0" parTransId="{BE702F07-0F60-454F-BD07-FFCD9DFC8669}" sibTransId="{6E65BFE3-9B7D-481A-A639-68A198305223}"/>
    <dgm:cxn modelId="{3DAE24A5-0BE8-445D-8A98-D7C640B0BAD2}" type="presOf" srcId="{0075DE43-D7B0-4D87-AE49-50F6C760D56A}" destId="{9A544547-3A32-4FB0-8B71-25DA04792E78}" srcOrd="0" destOrd="0" presId="urn:microsoft.com/office/officeart/2005/8/layout/pList1"/>
    <dgm:cxn modelId="{AF2F26DC-2B76-40A9-BBDE-3A4FE9433ECA}" srcId="{0075DE43-D7B0-4D87-AE49-50F6C760D56A}" destId="{44354BAE-FD44-4EC6-81F9-2E71ED558414}" srcOrd="1" destOrd="0" parTransId="{7226D5E9-A6B0-4D7C-BADE-5D6EDEC94AA6}" sibTransId="{BF90843E-D079-4CFB-A2BF-6E4BF8D44A70}"/>
    <dgm:cxn modelId="{5BB05DF7-6A62-41E3-A15E-1F066B3B2915}" type="presOf" srcId="{B2CD7B08-E95C-435B-AC00-1697559C0868}" destId="{3D6DF4D6-C770-46FF-BD80-FA4B65148C02}" srcOrd="0" destOrd="0" presId="urn:microsoft.com/office/officeart/2005/8/layout/pList1"/>
    <dgm:cxn modelId="{6E118CD4-37E4-447D-8368-034B39F8101D}" type="presParOf" srcId="{9A544547-3A32-4FB0-8B71-25DA04792E78}" destId="{299BA01F-ED2B-4269-BBE5-FE7B24C86673}" srcOrd="0" destOrd="0" presId="urn:microsoft.com/office/officeart/2005/8/layout/pList1"/>
    <dgm:cxn modelId="{E6052D9E-2DC9-4D25-B595-D64079311B52}" type="presParOf" srcId="{299BA01F-ED2B-4269-BBE5-FE7B24C86673}" destId="{E31534E5-0F9B-42E1-B89A-885EC4480E8A}" srcOrd="0" destOrd="0" presId="urn:microsoft.com/office/officeart/2005/8/layout/pList1"/>
    <dgm:cxn modelId="{9C45B2AD-370C-4997-AA06-22803B9A073B}" type="presParOf" srcId="{299BA01F-ED2B-4269-BBE5-FE7B24C86673}" destId="{3D6DF4D6-C770-46FF-BD80-FA4B65148C02}" srcOrd="1" destOrd="0" presId="urn:microsoft.com/office/officeart/2005/8/layout/pList1"/>
    <dgm:cxn modelId="{034BF5B5-D1FA-48C2-84CB-9BA7ED03E214}" type="presParOf" srcId="{9A544547-3A32-4FB0-8B71-25DA04792E78}" destId="{632BEF6B-15BB-4D19-A5EF-F8B694205805}" srcOrd="1" destOrd="0" presId="urn:microsoft.com/office/officeart/2005/8/layout/pList1"/>
    <dgm:cxn modelId="{FAB39DE6-EFB3-43BF-BC1B-9A6C443CA459}" type="presParOf" srcId="{9A544547-3A32-4FB0-8B71-25DA04792E78}" destId="{8E70A487-7E13-4261-9302-CC3945521488}" srcOrd="2" destOrd="0" presId="urn:microsoft.com/office/officeart/2005/8/layout/pList1"/>
    <dgm:cxn modelId="{CFF406EA-B609-4CC2-8A5A-CC8A5DD47A9F}" type="presParOf" srcId="{8E70A487-7E13-4261-9302-CC3945521488}" destId="{2F81B2FA-4001-4A40-957E-5595F2029290}" srcOrd="0" destOrd="0" presId="urn:microsoft.com/office/officeart/2005/8/layout/pList1"/>
    <dgm:cxn modelId="{4B8F0029-94B9-4117-9408-7FDBC26FD973}" type="presParOf" srcId="{8E70A487-7E13-4261-9302-CC3945521488}" destId="{B694FF94-F10F-43B2-A59A-5DD59E048D3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5768CC-71DC-4BD3-9F1D-1BF5FD78D7BD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E291DC-2954-4478-85FF-2B02B479C7A8}">
      <dgm:prSet phldrT="[Texto]" custT="1"/>
      <dgm:spPr/>
      <dgm:t>
        <a:bodyPr/>
        <a:lstStyle/>
        <a:p>
          <a:pPr marL="0" indent="0">
            <a:buNone/>
          </a:pPr>
          <a:r>
            <a:rPr lang="en-US" sz="1800" b="0" dirty="0">
              <a:latin typeface="Arial Rounded MT Bold" panose="020F0704030504030204" pitchFamily="34" charset="0"/>
            </a:rPr>
            <a:t>Web server. GitHub &amp; </a:t>
          </a:r>
          <a:r>
            <a:rPr lang="en-US" sz="1800" b="0" dirty="0" err="1">
              <a:latin typeface="Arial Rounded MT Bold" panose="020F0704030504030204" pitchFamily="34" charset="0"/>
            </a:rPr>
            <a:t>Sylabs</a:t>
          </a:r>
          <a:r>
            <a:rPr lang="en-US" sz="1800" b="0" dirty="0">
              <a:latin typeface="Arial Rounded MT Bold" panose="020F0704030504030204" pitchFamily="34" charset="0"/>
            </a:rPr>
            <a:t>.</a:t>
          </a:r>
        </a:p>
        <a:p>
          <a:pPr marL="0" indent="0">
            <a:buNone/>
          </a:pPr>
          <a:r>
            <a:rPr lang="en-US" sz="1800" b="0" dirty="0" err="1">
              <a:latin typeface="Arial Rounded MT Bold" panose="020F0704030504030204" pitchFamily="34" charset="0"/>
            </a:rPr>
            <a:t>amk_tools</a:t>
          </a:r>
          <a:endParaRPr lang="en-US" sz="1000" b="0" dirty="0">
            <a:solidFill>
              <a:srgbClr val="000B22"/>
            </a:solidFill>
            <a:latin typeface="Arial Narrow" panose="020B0606020202030204" pitchFamily="34" charset="0"/>
          </a:endParaRPr>
        </a:p>
      </dgm:t>
    </dgm:pt>
    <dgm:pt modelId="{615C52AE-27A9-4B99-B671-F1262D155032}" type="parTrans" cxnId="{E7EDF9B1-5A84-49D8-A5E3-0EE8313B8478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08FA29E7-51D0-4C57-814D-F54E00474F23}" type="sibTrans" cxnId="{E7EDF9B1-5A84-49D8-A5E3-0EE8313B8478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19B46752-445D-4A8B-B0C8-BF70268C8DFF}">
      <dgm:prSet custT="1"/>
      <dgm:spPr/>
      <dgm:t>
        <a:bodyPr/>
        <a:lstStyle/>
        <a:p>
          <a:pPr marL="0" indent="180975">
            <a:buFont typeface="Wingdings" panose="05000000000000000000" pitchFamily="2" charset="2"/>
            <a:buChar char="ü"/>
          </a:pPr>
          <a:r>
            <a:rPr lang="en-US" sz="1800" b="0" dirty="0">
              <a:latin typeface="Arial Narrow" panose="020B0606020202030204" pitchFamily="34" charset="0"/>
            </a:rPr>
            <a:t>Carles Bo &amp; Diego Garay (ICIQ)</a:t>
          </a:r>
        </a:p>
      </dgm:t>
    </dgm:pt>
    <dgm:pt modelId="{D7E80CE1-F9A5-4519-9D2A-30E363E1F0A0}" type="parTrans" cxnId="{6412D96C-DC41-42EB-BBF2-12E2F8B9E59B}">
      <dgm:prSet/>
      <dgm:spPr/>
      <dgm:t>
        <a:bodyPr/>
        <a:lstStyle/>
        <a:p>
          <a:endParaRPr lang="es-ES"/>
        </a:p>
      </dgm:t>
    </dgm:pt>
    <dgm:pt modelId="{0027E08F-6677-453C-AD6C-A754CB5181C4}" type="sibTrans" cxnId="{6412D96C-DC41-42EB-BBF2-12E2F8B9E59B}">
      <dgm:prSet/>
      <dgm:spPr/>
      <dgm:t>
        <a:bodyPr/>
        <a:lstStyle/>
        <a:p>
          <a:endParaRPr lang="es-ES"/>
        </a:p>
      </dgm:t>
    </dgm:pt>
    <dgm:pt modelId="{8DE55E40-9E92-4085-93F5-386A3B767C06}">
      <dgm:prSet custT="1"/>
      <dgm:spPr/>
      <dgm:t>
        <a:bodyPr/>
        <a:lstStyle/>
        <a:p>
          <a:pPr marL="0" indent="180975">
            <a:buFont typeface="Wingdings" panose="05000000000000000000" pitchFamily="2" charset="2"/>
            <a:buChar char="ü"/>
          </a:pPr>
          <a:r>
            <a:rPr lang="en-US" sz="1800" b="0" dirty="0">
              <a:latin typeface="Arial Narrow" panose="020B0606020202030204" pitchFamily="34" charset="0"/>
            </a:rPr>
            <a:t>Command line &amp; Interactive HTML</a:t>
          </a:r>
        </a:p>
      </dgm:t>
    </dgm:pt>
    <dgm:pt modelId="{C91D6976-730E-4C1B-9971-E37BC4D0A72D}" type="parTrans" cxnId="{BE6FB671-AC38-4D87-AEB0-905DD74FAAF2}">
      <dgm:prSet/>
      <dgm:spPr/>
      <dgm:t>
        <a:bodyPr/>
        <a:lstStyle/>
        <a:p>
          <a:endParaRPr lang="es-ES"/>
        </a:p>
      </dgm:t>
    </dgm:pt>
    <dgm:pt modelId="{A5F0F729-81D4-433A-8999-BC29DF713BE9}" type="sibTrans" cxnId="{BE6FB671-AC38-4D87-AEB0-905DD74FAAF2}">
      <dgm:prSet/>
      <dgm:spPr/>
      <dgm:t>
        <a:bodyPr/>
        <a:lstStyle/>
        <a:p>
          <a:endParaRPr lang="es-ES"/>
        </a:p>
      </dgm:t>
    </dgm:pt>
    <dgm:pt modelId="{0AF7B004-9106-471D-A753-EB654776B9CA}" type="pres">
      <dgm:prSet presAssocID="{165768CC-71DC-4BD3-9F1D-1BF5FD78D7BD}" presName="linear" presStyleCnt="0">
        <dgm:presLayoutVars>
          <dgm:dir/>
          <dgm:resizeHandles val="exact"/>
        </dgm:presLayoutVars>
      </dgm:prSet>
      <dgm:spPr/>
    </dgm:pt>
    <dgm:pt modelId="{5C94E151-F3E0-4EE7-801A-7230453ABE9D}" type="pres">
      <dgm:prSet presAssocID="{0DE291DC-2954-4478-85FF-2B02B479C7A8}" presName="comp" presStyleCnt="0"/>
      <dgm:spPr/>
    </dgm:pt>
    <dgm:pt modelId="{B33A8641-223D-4394-B797-442692A95FEE}" type="pres">
      <dgm:prSet presAssocID="{0DE291DC-2954-4478-85FF-2B02B479C7A8}" presName="box" presStyleLbl="node1" presStyleIdx="0" presStyleCnt="1" custLinFactNeighborX="3358"/>
      <dgm:spPr/>
    </dgm:pt>
    <dgm:pt modelId="{7F6E3861-6FBA-475A-AA48-D0487505DDF6}" type="pres">
      <dgm:prSet presAssocID="{0DE291DC-2954-4478-85FF-2B02B479C7A8}" presName="img" presStyleLbl="fgImgPlace1" presStyleIdx="0" presStyleCnt="1" custScaleX="101853" custScaleY="1490" custLinFactX="58396" custLinFactNeighborX="100000" custLinFactNeighborY="16142"/>
      <dgm:spPr/>
    </dgm:pt>
    <dgm:pt modelId="{B00E1DF9-12DB-4974-A6B5-812416B890C6}" type="pres">
      <dgm:prSet presAssocID="{0DE291DC-2954-4478-85FF-2B02B479C7A8}" presName="text" presStyleLbl="node1" presStyleIdx="0" presStyleCnt="1">
        <dgm:presLayoutVars>
          <dgm:bulletEnabled val="1"/>
        </dgm:presLayoutVars>
      </dgm:prSet>
      <dgm:spPr/>
    </dgm:pt>
  </dgm:ptLst>
  <dgm:cxnLst>
    <dgm:cxn modelId="{F71AFB21-79ED-41AD-A4BE-5CEEA8897B53}" type="presOf" srcId="{0DE291DC-2954-4478-85FF-2B02B479C7A8}" destId="{B33A8641-223D-4394-B797-442692A95FEE}" srcOrd="0" destOrd="0" presId="urn:microsoft.com/office/officeart/2005/8/layout/vList4"/>
    <dgm:cxn modelId="{6412D96C-DC41-42EB-BBF2-12E2F8B9E59B}" srcId="{0DE291DC-2954-4478-85FF-2B02B479C7A8}" destId="{19B46752-445D-4A8B-B0C8-BF70268C8DFF}" srcOrd="0" destOrd="0" parTransId="{D7E80CE1-F9A5-4519-9D2A-30E363E1F0A0}" sibTransId="{0027E08F-6677-453C-AD6C-A754CB5181C4}"/>
    <dgm:cxn modelId="{38EE6B71-BB61-4DCB-AA6C-3BFDD7208551}" type="presOf" srcId="{8DE55E40-9E92-4085-93F5-386A3B767C06}" destId="{B00E1DF9-12DB-4974-A6B5-812416B890C6}" srcOrd="1" destOrd="2" presId="urn:microsoft.com/office/officeart/2005/8/layout/vList4"/>
    <dgm:cxn modelId="{BE6FB671-AC38-4D87-AEB0-905DD74FAAF2}" srcId="{0DE291DC-2954-4478-85FF-2B02B479C7A8}" destId="{8DE55E40-9E92-4085-93F5-386A3B767C06}" srcOrd="1" destOrd="0" parTransId="{C91D6976-730E-4C1B-9971-E37BC4D0A72D}" sibTransId="{A5F0F729-81D4-433A-8999-BC29DF713BE9}"/>
    <dgm:cxn modelId="{E4E19D74-15F2-4A69-AF48-941FA02F63B0}" type="presOf" srcId="{0DE291DC-2954-4478-85FF-2B02B479C7A8}" destId="{B00E1DF9-12DB-4974-A6B5-812416B890C6}" srcOrd="1" destOrd="0" presId="urn:microsoft.com/office/officeart/2005/8/layout/vList4"/>
    <dgm:cxn modelId="{D65B6790-D912-4CA6-AFF3-616A7CF92D7E}" type="presOf" srcId="{19B46752-445D-4A8B-B0C8-BF70268C8DFF}" destId="{B00E1DF9-12DB-4974-A6B5-812416B890C6}" srcOrd="1" destOrd="1" presId="urn:microsoft.com/office/officeart/2005/8/layout/vList4"/>
    <dgm:cxn modelId="{E7EDF9B1-5A84-49D8-A5E3-0EE8313B8478}" srcId="{165768CC-71DC-4BD3-9F1D-1BF5FD78D7BD}" destId="{0DE291DC-2954-4478-85FF-2B02B479C7A8}" srcOrd="0" destOrd="0" parTransId="{615C52AE-27A9-4B99-B671-F1262D155032}" sibTransId="{08FA29E7-51D0-4C57-814D-F54E00474F23}"/>
    <dgm:cxn modelId="{BB092BB3-24FF-48FF-84CC-45C25F53758E}" type="presOf" srcId="{165768CC-71DC-4BD3-9F1D-1BF5FD78D7BD}" destId="{0AF7B004-9106-471D-A753-EB654776B9CA}" srcOrd="0" destOrd="0" presId="urn:microsoft.com/office/officeart/2005/8/layout/vList4"/>
    <dgm:cxn modelId="{F69823B5-AAED-4FEA-BD63-B2DA62114202}" type="presOf" srcId="{19B46752-445D-4A8B-B0C8-BF70268C8DFF}" destId="{B33A8641-223D-4394-B797-442692A95FEE}" srcOrd="0" destOrd="1" presId="urn:microsoft.com/office/officeart/2005/8/layout/vList4"/>
    <dgm:cxn modelId="{AE7DF0F7-B0F3-468B-A275-FB4432C82D48}" type="presOf" srcId="{8DE55E40-9E92-4085-93F5-386A3B767C06}" destId="{B33A8641-223D-4394-B797-442692A95FEE}" srcOrd="0" destOrd="2" presId="urn:microsoft.com/office/officeart/2005/8/layout/vList4"/>
    <dgm:cxn modelId="{556151EE-AF35-468A-9DBB-FD709C597391}" type="presParOf" srcId="{0AF7B004-9106-471D-A753-EB654776B9CA}" destId="{5C94E151-F3E0-4EE7-801A-7230453ABE9D}" srcOrd="0" destOrd="0" presId="urn:microsoft.com/office/officeart/2005/8/layout/vList4"/>
    <dgm:cxn modelId="{C41FD6DC-D22D-4FE7-B4DA-7DE07F3C7C0A}" type="presParOf" srcId="{5C94E151-F3E0-4EE7-801A-7230453ABE9D}" destId="{B33A8641-223D-4394-B797-442692A95FEE}" srcOrd="0" destOrd="0" presId="urn:microsoft.com/office/officeart/2005/8/layout/vList4"/>
    <dgm:cxn modelId="{16E5FBF9-C4EF-4E9E-974C-44B4D0FC35F7}" type="presParOf" srcId="{5C94E151-F3E0-4EE7-801A-7230453ABE9D}" destId="{7F6E3861-6FBA-475A-AA48-D0487505DDF6}" srcOrd="1" destOrd="0" presId="urn:microsoft.com/office/officeart/2005/8/layout/vList4"/>
    <dgm:cxn modelId="{5756D9A4-9E1E-492D-9875-7F0AEED8FA4D}" type="presParOf" srcId="{5C94E151-F3E0-4EE7-801A-7230453ABE9D}" destId="{B00E1DF9-12DB-4974-A6B5-812416B890C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5768CC-71DC-4BD3-9F1D-1BF5FD78D7BD}" type="doc">
      <dgm:prSet loTypeId="urn:microsoft.com/office/officeart/2005/8/layout/pList1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0DE291DC-2954-4478-85FF-2B02B479C7A8}">
      <dgm:prSet phldrT="[Texto]" custT="1"/>
      <dgm:spPr/>
      <dgm:t>
        <a:bodyPr/>
        <a:lstStyle/>
        <a:p>
          <a:pPr marL="0" algn="just">
            <a:buNone/>
          </a:pPr>
          <a:endParaRPr lang="en-US" sz="500" b="1" dirty="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615C52AE-27A9-4B99-B671-F1262D155032}" type="parTrans" cxnId="{E7EDF9B1-5A84-49D8-A5E3-0EE8313B8478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08FA29E7-51D0-4C57-814D-F54E00474F23}" type="sibTrans" cxnId="{E7EDF9B1-5A84-49D8-A5E3-0EE8313B8478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829009FA-0769-48EF-9E5D-0F02195A8C83}">
      <dgm:prSet phldrT="[Texto]" custT="1"/>
      <dgm:spPr/>
      <dgm:t>
        <a:bodyPr/>
        <a:lstStyle/>
        <a:p>
          <a:pPr marL="357188" indent="0" algn="just">
            <a:buFont typeface="Wingdings" panose="05000000000000000000" pitchFamily="2" charset="2"/>
            <a:buChar char="ü"/>
          </a:pPr>
          <a:r>
            <a:rPr lang="en-US" sz="1800" b="0" dirty="0">
              <a:solidFill>
                <a:srgbClr val="000000"/>
              </a:solidFill>
              <a:latin typeface="Arial Narrow" panose="020B0606020202030204" pitchFamily="34" charset="0"/>
            </a:rPr>
            <a:t>Astrochemistry.</a:t>
          </a:r>
        </a:p>
      </dgm:t>
    </dgm:pt>
    <dgm:pt modelId="{D940CBF3-5779-4AEB-B110-E62EC060BEBD}" type="parTrans" cxnId="{6EF845AB-56CF-4F40-A939-A303FDA4113B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C0434C32-E677-4F0B-81B6-D88EB231096E}" type="sibTrans" cxnId="{6EF845AB-56CF-4F40-A939-A303FDA4113B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C8BC0480-6B8A-4CD6-B841-6D36EE525678}">
      <dgm:prSet phldrT="[Texto]" custT="1"/>
      <dgm:spPr/>
      <dgm:t>
        <a:bodyPr/>
        <a:lstStyle/>
        <a:p>
          <a:pPr marL="357188" indent="0" algn="just">
            <a:buFont typeface="Wingdings" panose="05000000000000000000" pitchFamily="2" charset="2"/>
            <a:buChar char="ü"/>
          </a:pPr>
          <a:r>
            <a:rPr lang="en-US" sz="1800" b="0" dirty="0">
              <a:solidFill>
                <a:srgbClr val="000000"/>
              </a:solidFill>
              <a:latin typeface="Arial Narrow" panose="020B0606020202030204" pitchFamily="34" charset="0"/>
            </a:rPr>
            <a:t>Non-covalent interactions.</a:t>
          </a:r>
        </a:p>
      </dgm:t>
    </dgm:pt>
    <dgm:pt modelId="{AC9CEE5C-00C1-4105-B492-454687348679}" type="parTrans" cxnId="{8E006542-CAA7-4291-8137-CF57FB499DF8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B9C6459D-1705-447E-8946-7E86F2C7874E}" type="sibTrans" cxnId="{8E006542-CAA7-4291-8137-CF57FB499DF8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1F818F39-A327-4D80-99A7-47260E58FA4C}">
      <dgm:prSet phldrT="[Texto]" custT="1"/>
      <dgm:spPr/>
      <dgm:t>
        <a:bodyPr/>
        <a:lstStyle/>
        <a:p>
          <a:pPr marL="357188" indent="0" algn="just">
            <a:buFont typeface="Wingdings" panose="05000000000000000000" pitchFamily="2" charset="2"/>
            <a:buChar char="ü"/>
          </a:pPr>
          <a:r>
            <a:rPr lang="en-US" sz="1800" b="0" dirty="0">
              <a:solidFill>
                <a:srgbClr val="000000"/>
              </a:solidFill>
              <a:latin typeface="Arial Narrow" panose="020B0606020202030204" pitchFamily="34" charset="0"/>
            </a:rPr>
            <a:t>Homogeneous catalysis.</a:t>
          </a:r>
        </a:p>
      </dgm:t>
    </dgm:pt>
    <dgm:pt modelId="{145E88A3-6E19-4349-B11A-9A0725F25820}" type="parTrans" cxnId="{4CA96F1D-62AB-4B25-BC1D-58CDFA5F5F8D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CFBD9ED6-91BF-4DCC-A99B-227948264E8E}" type="sibTrans" cxnId="{4CA96F1D-62AB-4B25-BC1D-58CDFA5F5F8D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4551C20D-3A4D-4BF1-ABAB-8391B780BD19}">
      <dgm:prSet phldrT="[Texto]" custT="1"/>
      <dgm:spPr/>
      <dgm:t>
        <a:bodyPr/>
        <a:lstStyle/>
        <a:p>
          <a:pPr marL="357188" indent="0" algn="just">
            <a:buFont typeface="Wingdings" panose="05000000000000000000" pitchFamily="2" charset="2"/>
            <a:buChar char="ü"/>
          </a:pPr>
          <a:r>
            <a:rPr lang="en-US" sz="1800" b="0" dirty="0">
              <a:solidFill>
                <a:srgbClr val="000000"/>
              </a:solidFill>
              <a:latin typeface="Arial Narrow" panose="020B0606020202030204" pitchFamily="34" charset="0"/>
            </a:rPr>
            <a:t>Atmospheric chemistry.</a:t>
          </a:r>
        </a:p>
      </dgm:t>
    </dgm:pt>
    <dgm:pt modelId="{2212F2ED-72F2-4CA5-9364-7855D3BAD9E1}" type="sibTrans" cxnId="{FFF7438E-F586-481C-9622-00EA0CAAA6E2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1FA64A5E-DCF6-4E33-AA7B-C8D9E1294E41}" type="parTrans" cxnId="{FFF7438E-F586-481C-9622-00EA0CAAA6E2}">
      <dgm:prSet/>
      <dgm:spPr/>
      <dgm:t>
        <a:bodyPr/>
        <a:lstStyle/>
        <a:p>
          <a:endParaRPr lang="en-US">
            <a:solidFill>
              <a:srgbClr val="000B22"/>
            </a:solidFill>
          </a:endParaRPr>
        </a:p>
      </dgm:t>
    </dgm:pt>
    <dgm:pt modelId="{A8077A24-08B4-456E-91FF-BEA5797A375F}">
      <dgm:prSet phldrT="[Texto]" custT="1"/>
      <dgm:spPr/>
      <dgm:t>
        <a:bodyPr/>
        <a:lstStyle/>
        <a:p>
          <a:pPr marL="357188" indent="0" algn="just">
            <a:buFont typeface="Wingdings" panose="05000000000000000000" pitchFamily="2" charset="2"/>
            <a:buChar char="ü"/>
          </a:pPr>
          <a:endParaRPr lang="en-US" sz="1800" b="0" dirty="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35F0DE7B-DA86-4793-B45E-7E5D1B3B6505}" type="parTrans" cxnId="{8D92FCB2-C180-4DF9-BEB1-F9A0903A413B}">
      <dgm:prSet/>
      <dgm:spPr/>
      <dgm:t>
        <a:bodyPr/>
        <a:lstStyle/>
        <a:p>
          <a:endParaRPr lang="en-US"/>
        </a:p>
      </dgm:t>
    </dgm:pt>
    <dgm:pt modelId="{406B8E51-FCE2-40E2-873A-A7BD613C8C2C}" type="sibTrans" cxnId="{8D92FCB2-C180-4DF9-BEB1-F9A0903A413B}">
      <dgm:prSet/>
      <dgm:spPr/>
      <dgm:t>
        <a:bodyPr/>
        <a:lstStyle/>
        <a:p>
          <a:endParaRPr lang="en-US"/>
        </a:p>
      </dgm:t>
    </dgm:pt>
    <dgm:pt modelId="{2F248442-F92E-4F66-B862-AB94A97CEFF9}" type="pres">
      <dgm:prSet presAssocID="{165768CC-71DC-4BD3-9F1D-1BF5FD78D7BD}" presName="Name0" presStyleCnt="0">
        <dgm:presLayoutVars>
          <dgm:dir/>
          <dgm:resizeHandles val="exact"/>
        </dgm:presLayoutVars>
      </dgm:prSet>
      <dgm:spPr/>
    </dgm:pt>
    <dgm:pt modelId="{D45F641D-5E90-41FD-8AC9-63628E809667}" type="pres">
      <dgm:prSet presAssocID="{0DE291DC-2954-4478-85FF-2B02B479C7A8}" presName="compNode" presStyleCnt="0"/>
      <dgm:spPr/>
    </dgm:pt>
    <dgm:pt modelId="{2FC8AABE-74B1-434E-A730-FC7BF9AA131C}" type="pres">
      <dgm:prSet presAssocID="{0DE291DC-2954-4478-85FF-2B02B479C7A8}" presName="pictRect" presStyleLbl="node1" presStyleIdx="0" presStyleCnt="1" custScaleX="104344" custScaleY="11658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925" t="-702" r="-8925" b="-702"/>
          </a:stretch>
        </a:blipFill>
      </dgm:spPr>
    </dgm:pt>
    <dgm:pt modelId="{769DB520-DA66-43AA-B2B3-9CB81C7203F9}" type="pres">
      <dgm:prSet presAssocID="{0DE291DC-2954-4478-85FF-2B02B479C7A8}" presName="textRect" presStyleLbl="revTx" presStyleIdx="0" presStyleCnt="1" custLinFactNeighborY="18298">
        <dgm:presLayoutVars>
          <dgm:bulletEnabled val="1"/>
        </dgm:presLayoutVars>
      </dgm:prSet>
      <dgm:spPr/>
    </dgm:pt>
  </dgm:ptLst>
  <dgm:cxnLst>
    <dgm:cxn modelId="{4CA96F1D-62AB-4B25-BC1D-58CDFA5F5F8D}" srcId="{0DE291DC-2954-4478-85FF-2B02B479C7A8}" destId="{1F818F39-A327-4D80-99A7-47260E58FA4C}" srcOrd="4" destOrd="0" parTransId="{145E88A3-6E19-4349-B11A-9A0725F25820}" sibTransId="{CFBD9ED6-91BF-4DCC-A99B-227948264E8E}"/>
    <dgm:cxn modelId="{34589E39-E7B1-41EC-AB3E-1D11A71E4BD3}" type="presOf" srcId="{0DE291DC-2954-4478-85FF-2B02B479C7A8}" destId="{769DB520-DA66-43AA-B2B3-9CB81C7203F9}" srcOrd="0" destOrd="0" presId="urn:microsoft.com/office/officeart/2005/8/layout/pList1"/>
    <dgm:cxn modelId="{8E006542-CAA7-4291-8137-CF57FB499DF8}" srcId="{0DE291DC-2954-4478-85FF-2B02B479C7A8}" destId="{C8BC0480-6B8A-4CD6-B841-6D36EE525678}" srcOrd="3" destOrd="0" parTransId="{AC9CEE5C-00C1-4105-B492-454687348679}" sibTransId="{B9C6459D-1705-447E-8946-7E86F2C7874E}"/>
    <dgm:cxn modelId="{27947A62-83DC-431F-A3E6-6D838AF3C0A7}" type="presOf" srcId="{829009FA-0769-48EF-9E5D-0F02195A8C83}" destId="{769DB520-DA66-43AA-B2B3-9CB81C7203F9}" srcOrd="0" destOrd="3" presId="urn:microsoft.com/office/officeart/2005/8/layout/pList1"/>
    <dgm:cxn modelId="{6030BC53-1C25-4B35-8F4D-F5F190B7BD22}" type="presOf" srcId="{165768CC-71DC-4BD3-9F1D-1BF5FD78D7BD}" destId="{2F248442-F92E-4F66-B862-AB94A97CEFF9}" srcOrd="0" destOrd="0" presId="urn:microsoft.com/office/officeart/2005/8/layout/pList1"/>
    <dgm:cxn modelId="{FFF7438E-F586-481C-9622-00EA0CAAA6E2}" srcId="{0DE291DC-2954-4478-85FF-2B02B479C7A8}" destId="{4551C20D-3A4D-4BF1-ABAB-8391B780BD19}" srcOrd="1" destOrd="0" parTransId="{1FA64A5E-DCF6-4E33-AA7B-C8D9E1294E41}" sibTransId="{2212F2ED-72F2-4CA5-9364-7855D3BAD9E1}"/>
    <dgm:cxn modelId="{6EF845AB-56CF-4F40-A939-A303FDA4113B}" srcId="{0DE291DC-2954-4478-85FF-2B02B479C7A8}" destId="{829009FA-0769-48EF-9E5D-0F02195A8C83}" srcOrd="2" destOrd="0" parTransId="{D940CBF3-5779-4AEB-B110-E62EC060BEBD}" sibTransId="{C0434C32-E677-4F0B-81B6-D88EB231096E}"/>
    <dgm:cxn modelId="{765951AF-BD43-403A-9479-9DB52A4B7EFD}" type="presOf" srcId="{1F818F39-A327-4D80-99A7-47260E58FA4C}" destId="{769DB520-DA66-43AA-B2B3-9CB81C7203F9}" srcOrd="0" destOrd="5" presId="urn:microsoft.com/office/officeart/2005/8/layout/pList1"/>
    <dgm:cxn modelId="{E7EDF9B1-5A84-49D8-A5E3-0EE8313B8478}" srcId="{165768CC-71DC-4BD3-9F1D-1BF5FD78D7BD}" destId="{0DE291DC-2954-4478-85FF-2B02B479C7A8}" srcOrd="0" destOrd="0" parTransId="{615C52AE-27A9-4B99-B671-F1262D155032}" sibTransId="{08FA29E7-51D0-4C57-814D-F54E00474F23}"/>
    <dgm:cxn modelId="{8D92FCB2-C180-4DF9-BEB1-F9A0903A413B}" srcId="{0DE291DC-2954-4478-85FF-2B02B479C7A8}" destId="{A8077A24-08B4-456E-91FF-BEA5797A375F}" srcOrd="0" destOrd="0" parTransId="{35F0DE7B-DA86-4793-B45E-7E5D1B3B6505}" sibTransId="{406B8E51-FCE2-40E2-873A-A7BD613C8C2C}"/>
    <dgm:cxn modelId="{C4828CB4-4775-4163-8714-CD6776E31D5D}" type="presOf" srcId="{C8BC0480-6B8A-4CD6-B841-6D36EE525678}" destId="{769DB520-DA66-43AA-B2B3-9CB81C7203F9}" srcOrd="0" destOrd="4" presId="urn:microsoft.com/office/officeart/2005/8/layout/pList1"/>
    <dgm:cxn modelId="{A4B680C3-89D8-44D6-8144-7E7CE75E37EF}" type="presOf" srcId="{A8077A24-08B4-456E-91FF-BEA5797A375F}" destId="{769DB520-DA66-43AA-B2B3-9CB81C7203F9}" srcOrd="0" destOrd="1" presId="urn:microsoft.com/office/officeart/2005/8/layout/pList1"/>
    <dgm:cxn modelId="{020A84CE-8991-4674-B408-D77816F20CD4}" type="presOf" srcId="{4551C20D-3A4D-4BF1-ABAB-8391B780BD19}" destId="{769DB520-DA66-43AA-B2B3-9CB81C7203F9}" srcOrd="0" destOrd="2" presId="urn:microsoft.com/office/officeart/2005/8/layout/pList1"/>
    <dgm:cxn modelId="{A6BCCA1A-6EEB-4EE2-8BFE-0B6C85018389}" type="presParOf" srcId="{2F248442-F92E-4F66-B862-AB94A97CEFF9}" destId="{D45F641D-5E90-41FD-8AC9-63628E809667}" srcOrd="0" destOrd="0" presId="urn:microsoft.com/office/officeart/2005/8/layout/pList1"/>
    <dgm:cxn modelId="{C9AFFA52-16FF-4824-B34B-54B7F5A272FC}" type="presParOf" srcId="{D45F641D-5E90-41FD-8AC9-63628E809667}" destId="{2FC8AABE-74B1-434E-A730-FC7BF9AA131C}" srcOrd="0" destOrd="0" presId="urn:microsoft.com/office/officeart/2005/8/layout/pList1"/>
    <dgm:cxn modelId="{289F5E35-BF5B-4D8D-80EA-2FCA51DAAFDE}" type="presParOf" srcId="{D45F641D-5E90-41FD-8AC9-63628E809667}" destId="{769DB520-DA66-43AA-B2B3-9CB81C7203F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E3C44C-21DD-413C-9D3F-63924140EF79}" type="doc">
      <dgm:prSet loTypeId="urn:microsoft.com/office/officeart/2005/8/layout/pList1" loCatId="list" qsTypeId="urn:microsoft.com/office/officeart/2005/8/quickstyle/3d9" qsCatId="3D" csTypeId="urn:microsoft.com/office/officeart/2005/8/colors/accent2_3" csCatId="accent2" phldr="1"/>
      <dgm:spPr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en-US"/>
        </a:p>
      </dgm:t>
    </dgm:pt>
    <dgm:pt modelId="{A4880D94-F23A-4528-978C-56297024365D}">
      <dgm:prSet phldrT="[Texto]" custT="1"/>
      <dgm:spPr>
        <a:sp3d/>
      </dgm:spPr>
      <dgm:t>
        <a:bodyPr>
          <a:flatTx/>
        </a:bodyPr>
        <a:lstStyle/>
        <a:p>
          <a:r>
            <a:rPr lang="en-US" sz="1800" dirty="0">
              <a:solidFill>
                <a:srgbClr val="000000"/>
              </a:solidFill>
              <a:latin typeface="Arial Narrow" panose="020B0606020202030204" pitchFamily="34" charset="0"/>
            </a:rPr>
            <a:t>Workflow </a:t>
          </a:r>
        </a:p>
      </dgm:t>
    </dgm:pt>
    <dgm:pt modelId="{910239FB-1C47-4180-A200-088DD0D353E9}" type="parTrans" cxnId="{DA2E3CDD-8A85-4716-A45E-15E9C122EA68}">
      <dgm:prSet/>
      <dgm:spPr/>
      <dgm:t>
        <a:bodyPr/>
        <a:lstStyle/>
        <a:p>
          <a:endParaRPr lang="en-US" sz="180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ECC77F91-DEA2-497D-B936-181560CA87B3}" type="sibTrans" cxnId="{DA2E3CDD-8A85-4716-A45E-15E9C122EA68}">
      <dgm:prSet/>
      <dgm:spPr>
        <a:sp3d/>
      </dgm:spPr>
      <dgm:t>
        <a:bodyPr>
          <a:flatTx/>
        </a:bodyPr>
        <a:lstStyle/>
        <a:p>
          <a:endParaRPr lang="en-US" sz="180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3DEFF380-2F6C-4701-9328-276F5BE5212B}">
      <dgm:prSet phldrT="[Texto]" custT="1"/>
      <dgm:spPr>
        <a:sp3d/>
      </dgm:spPr>
      <dgm:t>
        <a:bodyPr>
          <a:flatTx/>
        </a:bodyPr>
        <a:lstStyle/>
        <a:p>
          <a:r>
            <a:rPr lang="en-US" sz="1800" dirty="0">
              <a:solidFill>
                <a:srgbClr val="000000"/>
              </a:solidFill>
              <a:latin typeface="Arial Narrow" panose="020B0606020202030204" pitchFamily="34" charset="0"/>
            </a:rPr>
            <a:t>Predictions</a:t>
          </a:r>
        </a:p>
      </dgm:t>
    </dgm:pt>
    <dgm:pt modelId="{DF7A719A-C535-4B0C-B8E4-8B0DDFA3F25C}" type="parTrans" cxnId="{BDEC3A2C-5DD8-47FD-922B-DE3ABAEFACF7}">
      <dgm:prSet/>
      <dgm:spPr/>
      <dgm:t>
        <a:bodyPr/>
        <a:lstStyle/>
        <a:p>
          <a:endParaRPr lang="en-US" sz="180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1231F0F9-11E2-4ECD-B498-33E23E1ED0F7}" type="sibTrans" cxnId="{BDEC3A2C-5DD8-47FD-922B-DE3ABAEFACF7}">
      <dgm:prSet/>
      <dgm:spPr/>
      <dgm:t>
        <a:bodyPr/>
        <a:lstStyle/>
        <a:p>
          <a:endParaRPr lang="en-US" sz="180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A2489450-A9E4-4324-A443-A74A8E45BA15}">
      <dgm:prSet custT="1"/>
      <dgm:spPr/>
      <dgm:t>
        <a:bodyPr/>
        <a:lstStyle/>
        <a:p>
          <a:r>
            <a:rPr lang="en-US" sz="1800" dirty="0">
              <a:solidFill>
                <a:srgbClr val="000000"/>
              </a:solidFill>
              <a:latin typeface="Arial Narrow" panose="020B0606020202030204" pitchFamily="34" charset="0"/>
            </a:rPr>
            <a:t>Learning curves</a:t>
          </a:r>
        </a:p>
      </dgm:t>
    </dgm:pt>
    <dgm:pt modelId="{A4B19505-1490-4B80-B2F7-6692D42D2A3A}" type="parTrans" cxnId="{70AEA583-4E04-486B-93A4-46DBC7E9D12D}">
      <dgm:prSet/>
      <dgm:spPr/>
      <dgm:t>
        <a:bodyPr/>
        <a:lstStyle/>
        <a:p>
          <a:endParaRPr lang="en-US" sz="180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9473EFBE-CF22-4644-99CE-BE473C34DC21}" type="sibTrans" cxnId="{70AEA583-4E04-486B-93A4-46DBC7E9D12D}">
      <dgm:prSet/>
      <dgm:spPr/>
      <dgm:t>
        <a:bodyPr/>
        <a:lstStyle/>
        <a:p>
          <a:endParaRPr lang="en-US" sz="180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AAFCBB50-9B61-4B37-92FC-3C00B0283DB7}">
      <dgm:prSet custT="1"/>
      <dgm:spPr/>
      <dgm:t>
        <a:bodyPr/>
        <a:lstStyle/>
        <a:p>
          <a:r>
            <a:rPr lang="en-US" sz="1800" dirty="0">
              <a:solidFill>
                <a:srgbClr val="000000"/>
              </a:solidFill>
              <a:latin typeface="Arial Narrow" panose="020B0606020202030204" pitchFamily="34" charset="0"/>
            </a:rPr>
            <a:t>Bespoke predictors </a:t>
          </a:r>
          <a:r>
            <a:rPr lang="en-US" sz="1800">
              <a:solidFill>
                <a:srgbClr val="000000"/>
              </a:solidFill>
              <a:latin typeface="Arial Narrow" panose="020B0606020202030204" pitchFamily="34" charset="0"/>
            </a:rPr>
            <a:t>rank high</a:t>
          </a:r>
          <a:endParaRPr lang="en-US" sz="1800" dirty="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7E798348-6C26-44C0-BE8A-52859E42AA39}" type="parTrans" cxnId="{ACDC8D18-71A9-4B23-8D7F-48C180E3F598}">
      <dgm:prSet/>
      <dgm:spPr/>
      <dgm:t>
        <a:bodyPr/>
        <a:lstStyle/>
        <a:p>
          <a:endParaRPr lang="en-US" sz="180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E6BABE7A-06A5-4944-A1EE-3B9FC6664432}" type="sibTrans" cxnId="{ACDC8D18-71A9-4B23-8D7F-48C180E3F598}">
      <dgm:prSet/>
      <dgm:spPr/>
      <dgm:t>
        <a:bodyPr/>
        <a:lstStyle/>
        <a:p>
          <a:endParaRPr lang="en-US" sz="1800">
            <a:solidFill>
              <a:srgbClr val="000000"/>
            </a:solidFill>
            <a:latin typeface="Arial Narrow" panose="020B0606020202030204" pitchFamily="34" charset="0"/>
          </a:endParaRPr>
        </a:p>
      </dgm:t>
    </dgm:pt>
    <dgm:pt modelId="{C7AB1A23-E71E-4F10-83DB-2D1276A3CE94}" type="pres">
      <dgm:prSet presAssocID="{78E3C44C-21DD-413C-9D3F-63924140EF79}" presName="Name0" presStyleCnt="0">
        <dgm:presLayoutVars>
          <dgm:dir/>
          <dgm:resizeHandles val="exact"/>
        </dgm:presLayoutVars>
      </dgm:prSet>
      <dgm:spPr/>
    </dgm:pt>
    <dgm:pt modelId="{1F8B785E-AFE4-4386-84CD-9C78A333BB53}" type="pres">
      <dgm:prSet presAssocID="{A4880D94-F23A-4528-978C-56297024365D}" presName="compNode" presStyleCnt="0"/>
      <dgm:spPr>
        <a:sp3d/>
      </dgm:spPr>
    </dgm:pt>
    <dgm:pt modelId="{CE708BC3-EBAE-4C50-91FF-311902177A89}" type="pres">
      <dgm:prSet presAssocID="{A4880D94-F23A-4528-978C-56297024365D}" presName="pictRect" presStyleLbl="node1" presStyleIdx="0" presStyleCnt="4" custScaleY="9313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36" t="2292" r="336" b="2292"/>
          </a:stretch>
        </a:blipFill>
        <a:sp3d extrusionH="152250" prstMaterial="matte">
          <a:bevelT w="165100" prst="coolSlant"/>
        </a:sp3d>
      </dgm:spPr>
    </dgm:pt>
    <dgm:pt modelId="{22DC7949-8967-44E5-9B89-AD5D9248B7BB}" type="pres">
      <dgm:prSet presAssocID="{A4880D94-F23A-4528-978C-56297024365D}" presName="textRect" presStyleLbl="revTx" presStyleIdx="0" presStyleCnt="4">
        <dgm:presLayoutVars>
          <dgm:bulletEnabled val="1"/>
        </dgm:presLayoutVars>
      </dgm:prSet>
      <dgm:spPr/>
    </dgm:pt>
    <dgm:pt modelId="{8A17529F-399B-40AE-AC13-22C375F014D3}" type="pres">
      <dgm:prSet presAssocID="{ECC77F91-DEA2-497D-B936-181560CA87B3}" presName="sibTrans" presStyleLbl="sibTrans2D1" presStyleIdx="0" presStyleCnt="0"/>
      <dgm:spPr/>
    </dgm:pt>
    <dgm:pt modelId="{A7E44259-40AC-4B80-AC63-953B78DE81F3}" type="pres">
      <dgm:prSet presAssocID="{A2489450-A9E4-4324-A443-A74A8E45BA15}" presName="compNode" presStyleCnt="0"/>
      <dgm:spPr/>
    </dgm:pt>
    <dgm:pt modelId="{D6DC30A4-444B-4D08-865B-ACED78E43AD0}" type="pres">
      <dgm:prSet presAssocID="{A2489450-A9E4-4324-A443-A74A8E45BA15}" presName="pictRect" presStyleLbl="nod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3732F37-EE4C-4D3A-AF95-E2805A65BB6E}" type="pres">
      <dgm:prSet presAssocID="{A2489450-A9E4-4324-A443-A74A8E45BA15}" presName="textRect" presStyleLbl="revTx" presStyleIdx="1" presStyleCnt="4">
        <dgm:presLayoutVars>
          <dgm:bulletEnabled val="1"/>
        </dgm:presLayoutVars>
      </dgm:prSet>
      <dgm:spPr/>
    </dgm:pt>
    <dgm:pt modelId="{F767AF35-0562-4A14-8CE4-B909DA23AB11}" type="pres">
      <dgm:prSet presAssocID="{9473EFBE-CF22-4644-99CE-BE473C34DC21}" presName="sibTrans" presStyleLbl="sibTrans2D1" presStyleIdx="0" presStyleCnt="0"/>
      <dgm:spPr/>
    </dgm:pt>
    <dgm:pt modelId="{0EBE4FF8-CB69-4912-A502-8307B57707DB}" type="pres">
      <dgm:prSet presAssocID="{3DEFF380-2F6C-4701-9328-276F5BE5212B}" presName="compNode" presStyleCnt="0"/>
      <dgm:spPr>
        <a:sp3d/>
      </dgm:spPr>
    </dgm:pt>
    <dgm:pt modelId="{5EA17741-6F83-414C-A5ED-8BA69B3B9666}" type="pres">
      <dgm:prSet presAssocID="{3DEFF380-2F6C-4701-9328-276F5BE5212B}" presName="pictRect" presStyleLbl="node1" presStyleIdx="2" presStyleCnt="4" custScaleY="9313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sp3d extrusionH="152250" prstMaterial="matte">
          <a:bevelT w="165100" prst="coolSlant"/>
        </a:sp3d>
      </dgm:spPr>
    </dgm:pt>
    <dgm:pt modelId="{74A84C38-7E0C-431E-86AD-7A6F0C287831}" type="pres">
      <dgm:prSet presAssocID="{3DEFF380-2F6C-4701-9328-276F5BE5212B}" presName="textRect" presStyleLbl="revTx" presStyleIdx="2" presStyleCnt="4">
        <dgm:presLayoutVars>
          <dgm:bulletEnabled val="1"/>
        </dgm:presLayoutVars>
      </dgm:prSet>
      <dgm:spPr/>
    </dgm:pt>
    <dgm:pt modelId="{EB791551-5261-460F-9F34-AB7F75C7267C}" type="pres">
      <dgm:prSet presAssocID="{1231F0F9-11E2-4ECD-B498-33E23E1ED0F7}" presName="sibTrans" presStyleLbl="sibTrans2D1" presStyleIdx="0" presStyleCnt="0"/>
      <dgm:spPr/>
    </dgm:pt>
    <dgm:pt modelId="{CA6FE21C-EE4C-4C29-A36B-577D62926BBE}" type="pres">
      <dgm:prSet presAssocID="{AAFCBB50-9B61-4B37-92FC-3C00B0283DB7}" presName="compNode" presStyleCnt="0"/>
      <dgm:spPr/>
    </dgm:pt>
    <dgm:pt modelId="{1DD51799-BF28-4567-BE13-E59D258C2DF2}" type="pres">
      <dgm:prSet presAssocID="{AAFCBB50-9B61-4B37-92FC-3C00B0283DB7}" presName="pictRect" presStyleLbl="node1" presStyleIdx="3" presStyleCnt="4" custLinFactNeighborY="-32061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1" t="2898" r="671" b="2898"/>
          </a:stretch>
        </a:blipFill>
      </dgm:spPr>
    </dgm:pt>
    <dgm:pt modelId="{E762CBEE-FC00-4017-A0E2-6058274834D6}" type="pres">
      <dgm:prSet presAssocID="{AAFCBB50-9B61-4B37-92FC-3C00B0283DB7}" presName="textRect" presStyleLbl="revTx" presStyleIdx="3" presStyleCnt="4" custLinFactNeighborY="-59542">
        <dgm:presLayoutVars>
          <dgm:bulletEnabled val="1"/>
        </dgm:presLayoutVars>
      </dgm:prSet>
      <dgm:spPr/>
    </dgm:pt>
  </dgm:ptLst>
  <dgm:cxnLst>
    <dgm:cxn modelId="{ACDC8D18-71A9-4B23-8D7F-48C180E3F598}" srcId="{78E3C44C-21DD-413C-9D3F-63924140EF79}" destId="{AAFCBB50-9B61-4B37-92FC-3C00B0283DB7}" srcOrd="3" destOrd="0" parTransId="{7E798348-6C26-44C0-BE8A-52859E42AA39}" sibTransId="{E6BABE7A-06A5-4944-A1EE-3B9FC6664432}"/>
    <dgm:cxn modelId="{BDEC3A2C-5DD8-47FD-922B-DE3ABAEFACF7}" srcId="{78E3C44C-21DD-413C-9D3F-63924140EF79}" destId="{3DEFF380-2F6C-4701-9328-276F5BE5212B}" srcOrd="2" destOrd="0" parTransId="{DF7A719A-C535-4B0C-B8E4-8B0DDFA3F25C}" sibTransId="{1231F0F9-11E2-4ECD-B498-33E23E1ED0F7}"/>
    <dgm:cxn modelId="{4AB57531-7A16-4555-B9E1-24511CDB41AC}" type="presOf" srcId="{3DEFF380-2F6C-4701-9328-276F5BE5212B}" destId="{74A84C38-7E0C-431E-86AD-7A6F0C287831}" srcOrd="0" destOrd="0" presId="urn:microsoft.com/office/officeart/2005/8/layout/pList1"/>
    <dgm:cxn modelId="{C440C83E-BA23-44E8-B243-CC51FFBEAD97}" type="presOf" srcId="{78E3C44C-21DD-413C-9D3F-63924140EF79}" destId="{C7AB1A23-E71E-4F10-83DB-2D1276A3CE94}" srcOrd="0" destOrd="0" presId="urn:microsoft.com/office/officeart/2005/8/layout/pList1"/>
    <dgm:cxn modelId="{055A7271-35A5-4A38-AF54-7EAA3AB8E77F}" type="presOf" srcId="{ECC77F91-DEA2-497D-B936-181560CA87B3}" destId="{8A17529F-399B-40AE-AC13-22C375F014D3}" srcOrd="0" destOrd="0" presId="urn:microsoft.com/office/officeart/2005/8/layout/pList1"/>
    <dgm:cxn modelId="{D13AF871-ACD4-4807-AFFD-A86E6026B505}" type="presOf" srcId="{A4880D94-F23A-4528-978C-56297024365D}" destId="{22DC7949-8967-44E5-9B89-AD5D9248B7BB}" srcOrd="0" destOrd="0" presId="urn:microsoft.com/office/officeart/2005/8/layout/pList1"/>
    <dgm:cxn modelId="{70AEA583-4E04-486B-93A4-46DBC7E9D12D}" srcId="{78E3C44C-21DD-413C-9D3F-63924140EF79}" destId="{A2489450-A9E4-4324-A443-A74A8E45BA15}" srcOrd="1" destOrd="0" parTransId="{A4B19505-1490-4B80-B2F7-6692D42D2A3A}" sibTransId="{9473EFBE-CF22-4644-99CE-BE473C34DC21}"/>
    <dgm:cxn modelId="{17B6798A-C11A-4892-86ED-27F2256C7719}" type="presOf" srcId="{A2489450-A9E4-4324-A443-A74A8E45BA15}" destId="{53732F37-EE4C-4D3A-AF95-E2805A65BB6E}" srcOrd="0" destOrd="0" presId="urn:microsoft.com/office/officeart/2005/8/layout/pList1"/>
    <dgm:cxn modelId="{211AA19C-27C5-4353-AB2F-1EC12EB1C61E}" type="presOf" srcId="{9473EFBE-CF22-4644-99CE-BE473C34DC21}" destId="{F767AF35-0562-4A14-8CE4-B909DA23AB11}" srcOrd="0" destOrd="0" presId="urn:microsoft.com/office/officeart/2005/8/layout/pList1"/>
    <dgm:cxn modelId="{7B07A3D4-5B5C-405E-B741-8D135485135D}" type="presOf" srcId="{1231F0F9-11E2-4ECD-B498-33E23E1ED0F7}" destId="{EB791551-5261-460F-9F34-AB7F75C7267C}" srcOrd="0" destOrd="0" presId="urn:microsoft.com/office/officeart/2005/8/layout/pList1"/>
    <dgm:cxn modelId="{DA2E3CDD-8A85-4716-A45E-15E9C122EA68}" srcId="{78E3C44C-21DD-413C-9D3F-63924140EF79}" destId="{A4880D94-F23A-4528-978C-56297024365D}" srcOrd="0" destOrd="0" parTransId="{910239FB-1C47-4180-A200-088DD0D353E9}" sibTransId="{ECC77F91-DEA2-497D-B936-181560CA87B3}"/>
    <dgm:cxn modelId="{60689BFA-C423-4FC5-8BAE-0E42663E4579}" type="presOf" srcId="{AAFCBB50-9B61-4B37-92FC-3C00B0283DB7}" destId="{E762CBEE-FC00-4017-A0E2-6058274834D6}" srcOrd="0" destOrd="0" presId="urn:microsoft.com/office/officeart/2005/8/layout/pList1"/>
    <dgm:cxn modelId="{45E2BDC7-518D-4D4B-BCD3-8FF2F45D3218}" type="presParOf" srcId="{C7AB1A23-E71E-4F10-83DB-2D1276A3CE94}" destId="{1F8B785E-AFE4-4386-84CD-9C78A333BB53}" srcOrd="0" destOrd="0" presId="urn:microsoft.com/office/officeart/2005/8/layout/pList1"/>
    <dgm:cxn modelId="{55CF852D-7577-463E-A3D8-50596997C948}" type="presParOf" srcId="{1F8B785E-AFE4-4386-84CD-9C78A333BB53}" destId="{CE708BC3-EBAE-4C50-91FF-311902177A89}" srcOrd="0" destOrd="0" presId="urn:microsoft.com/office/officeart/2005/8/layout/pList1"/>
    <dgm:cxn modelId="{85081493-DCB1-4FC9-A00D-4C95F4FCFD0E}" type="presParOf" srcId="{1F8B785E-AFE4-4386-84CD-9C78A333BB53}" destId="{22DC7949-8967-44E5-9B89-AD5D9248B7BB}" srcOrd="1" destOrd="0" presId="urn:microsoft.com/office/officeart/2005/8/layout/pList1"/>
    <dgm:cxn modelId="{EDEF276B-3C47-4985-837D-133ED5BBBFC3}" type="presParOf" srcId="{C7AB1A23-E71E-4F10-83DB-2D1276A3CE94}" destId="{8A17529F-399B-40AE-AC13-22C375F014D3}" srcOrd="1" destOrd="0" presId="urn:microsoft.com/office/officeart/2005/8/layout/pList1"/>
    <dgm:cxn modelId="{7BF06260-BAF4-4A25-A367-2E20BBABC502}" type="presParOf" srcId="{C7AB1A23-E71E-4F10-83DB-2D1276A3CE94}" destId="{A7E44259-40AC-4B80-AC63-953B78DE81F3}" srcOrd="2" destOrd="0" presId="urn:microsoft.com/office/officeart/2005/8/layout/pList1"/>
    <dgm:cxn modelId="{D11A3D69-CB28-4104-BC37-2AA1C1719263}" type="presParOf" srcId="{A7E44259-40AC-4B80-AC63-953B78DE81F3}" destId="{D6DC30A4-444B-4D08-865B-ACED78E43AD0}" srcOrd="0" destOrd="0" presId="urn:microsoft.com/office/officeart/2005/8/layout/pList1"/>
    <dgm:cxn modelId="{5666E55B-A63C-48A6-B976-288CF1F424DC}" type="presParOf" srcId="{A7E44259-40AC-4B80-AC63-953B78DE81F3}" destId="{53732F37-EE4C-4D3A-AF95-E2805A65BB6E}" srcOrd="1" destOrd="0" presId="urn:microsoft.com/office/officeart/2005/8/layout/pList1"/>
    <dgm:cxn modelId="{6B10B40F-360B-4507-A1FB-95A43EF1E417}" type="presParOf" srcId="{C7AB1A23-E71E-4F10-83DB-2D1276A3CE94}" destId="{F767AF35-0562-4A14-8CE4-B909DA23AB11}" srcOrd="3" destOrd="0" presId="urn:microsoft.com/office/officeart/2005/8/layout/pList1"/>
    <dgm:cxn modelId="{6243A4E1-FFEE-4702-9B05-8C78D1D953C0}" type="presParOf" srcId="{C7AB1A23-E71E-4F10-83DB-2D1276A3CE94}" destId="{0EBE4FF8-CB69-4912-A502-8307B57707DB}" srcOrd="4" destOrd="0" presId="urn:microsoft.com/office/officeart/2005/8/layout/pList1"/>
    <dgm:cxn modelId="{D3350283-43F4-4B86-B580-9ECF3F302B50}" type="presParOf" srcId="{0EBE4FF8-CB69-4912-A502-8307B57707DB}" destId="{5EA17741-6F83-414C-A5ED-8BA69B3B9666}" srcOrd="0" destOrd="0" presId="urn:microsoft.com/office/officeart/2005/8/layout/pList1"/>
    <dgm:cxn modelId="{118FCA64-4A1C-4688-9D39-0E6DD8BB2A2A}" type="presParOf" srcId="{0EBE4FF8-CB69-4912-A502-8307B57707DB}" destId="{74A84C38-7E0C-431E-86AD-7A6F0C287831}" srcOrd="1" destOrd="0" presId="urn:microsoft.com/office/officeart/2005/8/layout/pList1"/>
    <dgm:cxn modelId="{06C95031-DDFA-4F22-AC8E-168352E7C44E}" type="presParOf" srcId="{C7AB1A23-E71E-4F10-83DB-2D1276A3CE94}" destId="{EB791551-5261-460F-9F34-AB7F75C7267C}" srcOrd="5" destOrd="0" presId="urn:microsoft.com/office/officeart/2005/8/layout/pList1"/>
    <dgm:cxn modelId="{62E931BF-E8B4-41D4-9050-99CB6EDF4C7B}" type="presParOf" srcId="{C7AB1A23-E71E-4F10-83DB-2D1276A3CE94}" destId="{CA6FE21C-EE4C-4C29-A36B-577D62926BBE}" srcOrd="6" destOrd="0" presId="urn:microsoft.com/office/officeart/2005/8/layout/pList1"/>
    <dgm:cxn modelId="{A98013D4-2726-4424-ACBD-15ACB04E978C}" type="presParOf" srcId="{CA6FE21C-EE4C-4C29-A36B-577D62926BBE}" destId="{1DD51799-BF28-4567-BE13-E59D258C2DF2}" srcOrd="0" destOrd="0" presId="urn:microsoft.com/office/officeart/2005/8/layout/pList1"/>
    <dgm:cxn modelId="{446ECAFC-342B-4EF4-9D8B-8EE4C2EE6743}" type="presParOf" srcId="{CA6FE21C-EE4C-4C29-A36B-577D62926BBE}" destId="{E762CBEE-FC00-4017-A0E2-6058274834D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08BC3-EBAE-4C50-91FF-311902177A89}">
      <dsp:nvSpPr>
        <dsp:cNvPr id="0" name=""/>
        <dsp:cNvSpPr/>
      </dsp:nvSpPr>
      <dsp:spPr>
        <a:xfrm>
          <a:off x="2727" y="755308"/>
          <a:ext cx="4030714" cy="2586565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24" t="2678" r="1324" b="2678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DC7949-8967-44E5-9B89-AD5D9248B7BB}">
      <dsp:nvSpPr>
        <dsp:cNvPr id="0" name=""/>
        <dsp:cNvSpPr/>
      </dsp:nvSpPr>
      <dsp:spPr>
        <a:xfrm>
          <a:off x="2727" y="3437172"/>
          <a:ext cx="4030714" cy="1495394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  <a:flatTx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  <a:latin typeface="Arial Narrow" panose="020B0606020202030204" pitchFamily="34" charset="0"/>
            </a:rPr>
            <a:t>Manual search is not efficient</a:t>
          </a:r>
        </a:p>
      </dsp:txBody>
      <dsp:txXfrm>
        <a:off x="2727" y="3437172"/>
        <a:ext cx="4030714" cy="1495394"/>
      </dsp:txXfrm>
    </dsp:sp>
    <dsp:sp modelId="{5EA17741-6F83-414C-A5ED-8BA69B3B9666}">
      <dsp:nvSpPr>
        <dsp:cNvPr id="0" name=""/>
        <dsp:cNvSpPr/>
      </dsp:nvSpPr>
      <dsp:spPr>
        <a:xfrm>
          <a:off x="4436682" y="755308"/>
          <a:ext cx="4030714" cy="2586565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24" t="2678" r="1324" b="2678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A84C38-7E0C-431E-86AD-7A6F0C287831}">
      <dsp:nvSpPr>
        <dsp:cNvPr id="0" name=""/>
        <dsp:cNvSpPr/>
      </dsp:nvSpPr>
      <dsp:spPr>
        <a:xfrm>
          <a:off x="4436682" y="3437172"/>
          <a:ext cx="4030714" cy="1495394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  <a:flatTx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  <a:latin typeface="Arial Narrow" panose="020B0606020202030204" pitchFamily="34" charset="0"/>
            </a:rPr>
            <a:t>Possible non-intuitive pathways</a:t>
          </a:r>
        </a:p>
      </dsp:txBody>
      <dsp:txXfrm>
        <a:off x="4436682" y="3437172"/>
        <a:ext cx="4030714" cy="1495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88FBD-EEE2-4EA5-931D-FF46FF9916EA}">
      <dsp:nvSpPr>
        <dsp:cNvPr id="0" name=""/>
        <dsp:cNvSpPr/>
      </dsp:nvSpPr>
      <dsp:spPr>
        <a:xfrm>
          <a:off x="558036" y="0"/>
          <a:ext cx="6324414" cy="388843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FA1A5-BFFA-4036-B540-C0ADFF36304E}">
      <dsp:nvSpPr>
        <dsp:cNvPr id="0" name=""/>
        <dsp:cNvSpPr/>
      </dsp:nvSpPr>
      <dsp:spPr>
        <a:xfrm>
          <a:off x="4552" y="1166529"/>
          <a:ext cx="1375541" cy="1555372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rPr>
            <a:t>Geometry</a:t>
          </a:r>
          <a:endParaRPr lang="es-ES" sz="2300" kern="1200" dirty="0">
            <a:solidFill>
              <a:schemeClr val="bg1"/>
            </a:solidFill>
            <a:latin typeface="Arial Narrow" panose="020B0606020202030204" pitchFamily="34" charset="0"/>
            <a:cs typeface="Arial" panose="020B0604020202020204" pitchFamily="34" charset="0"/>
          </a:endParaRPr>
        </a:p>
      </dsp:txBody>
      <dsp:txXfrm>
        <a:off x="71700" y="1233677"/>
        <a:ext cx="1241245" cy="1421076"/>
      </dsp:txXfrm>
    </dsp:sp>
    <dsp:sp modelId="{E91BC87B-3CAF-4CB2-B74D-7E4565C2F708}">
      <dsp:nvSpPr>
        <dsp:cNvPr id="0" name=""/>
        <dsp:cNvSpPr/>
      </dsp:nvSpPr>
      <dsp:spPr>
        <a:xfrm>
          <a:off x="1518513" y="1166529"/>
          <a:ext cx="1375541" cy="1555372"/>
        </a:xfrm>
        <a:prstGeom prst="roundRect">
          <a:avLst/>
        </a:prstGeom>
        <a:solidFill>
          <a:schemeClr val="accent1">
            <a:shade val="80000"/>
            <a:hueOff val="172936"/>
            <a:satOff val="-22791"/>
            <a:lumOff val="1121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bg1"/>
              </a:solidFill>
              <a:latin typeface="Arial Narrow" panose="020B0606020202030204" pitchFamily="34" charset="0"/>
            </a:rPr>
            <a:t>MD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>
              <a:solidFill>
                <a:schemeClr val="bg1"/>
              </a:solidFill>
              <a:latin typeface="Arial Narrow" panose="020B0606020202030204" pitchFamily="34" charset="0"/>
            </a:rPr>
            <a:t>Heuristics</a:t>
          </a:r>
          <a:endParaRPr lang="es-ES" sz="2300" kern="1200" dirty="0">
            <a:solidFill>
              <a:schemeClr val="bg1"/>
            </a:solidFill>
            <a:latin typeface="Arial Narrow" panose="020B0606020202030204" pitchFamily="34" charset="0"/>
          </a:endParaRPr>
        </a:p>
      </dsp:txBody>
      <dsp:txXfrm>
        <a:off x="1585661" y="1233677"/>
        <a:ext cx="1241245" cy="1421076"/>
      </dsp:txXfrm>
    </dsp:sp>
    <dsp:sp modelId="{059891E9-1831-4A0D-B277-ABC175041FF9}">
      <dsp:nvSpPr>
        <dsp:cNvPr id="0" name=""/>
        <dsp:cNvSpPr/>
      </dsp:nvSpPr>
      <dsp:spPr>
        <a:xfrm>
          <a:off x="3032473" y="1166529"/>
          <a:ext cx="1375541" cy="1555372"/>
        </a:xfrm>
        <a:prstGeom prst="roundRect">
          <a:avLst/>
        </a:prstGeom>
        <a:solidFill>
          <a:schemeClr val="accent1">
            <a:shade val="80000"/>
            <a:hueOff val="345872"/>
            <a:satOff val="-45582"/>
            <a:lumOff val="2242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bg1"/>
              </a:solidFill>
              <a:latin typeface="Arial Narrow" panose="020B0606020202030204" pitchFamily="34" charset="0"/>
            </a:rPr>
            <a:t>TS </a:t>
          </a:r>
          <a:r>
            <a:rPr lang="es-ES" sz="2300" kern="1200" dirty="0" err="1">
              <a:solidFill>
                <a:schemeClr val="bg1"/>
              </a:solidFill>
              <a:latin typeface="Arial Narrow" panose="020B0606020202030204" pitchFamily="34" charset="0"/>
            </a:rPr>
            <a:t>opt</a:t>
          </a:r>
          <a:endParaRPr lang="es-ES" sz="2300" kern="1200" dirty="0">
            <a:solidFill>
              <a:schemeClr val="bg1"/>
            </a:solidFill>
            <a:latin typeface="Arial Narrow" panose="020B0606020202030204" pitchFamily="34" charset="0"/>
          </a:endParaRPr>
        </a:p>
      </dsp:txBody>
      <dsp:txXfrm>
        <a:off x="3099621" y="1233677"/>
        <a:ext cx="1241245" cy="1421076"/>
      </dsp:txXfrm>
    </dsp:sp>
    <dsp:sp modelId="{472FB9A9-038D-4A41-A255-417B47F64C2B}">
      <dsp:nvSpPr>
        <dsp:cNvPr id="0" name=""/>
        <dsp:cNvSpPr/>
      </dsp:nvSpPr>
      <dsp:spPr>
        <a:xfrm>
          <a:off x="4546433" y="1166529"/>
          <a:ext cx="1375541" cy="1555372"/>
        </a:xfrm>
        <a:prstGeom prst="roundRect">
          <a:avLst/>
        </a:prstGeom>
        <a:solidFill>
          <a:schemeClr val="accent1">
            <a:shade val="80000"/>
            <a:hueOff val="518808"/>
            <a:satOff val="-68373"/>
            <a:lumOff val="3364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300" kern="1200" dirty="0">
            <a:solidFill>
              <a:schemeClr val="bg1"/>
            </a:solidFill>
            <a:latin typeface="Arial Narrow" panose="020B0606020202030204" pitchFamily="34" charset="0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300" kern="1200" dirty="0">
            <a:solidFill>
              <a:schemeClr val="bg1"/>
            </a:solidFill>
            <a:latin typeface="Arial Narrow" panose="020B0606020202030204" pitchFamily="34" charset="0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>
              <a:solidFill>
                <a:schemeClr val="bg1"/>
              </a:solidFill>
              <a:latin typeface="Arial Narrow" panose="020B0606020202030204" pitchFamily="34" charset="0"/>
            </a:rPr>
            <a:t>CRN</a:t>
          </a:r>
        </a:p>
      </dsp:txBody>
      <dsp:txXfrm>
        <a:off x="4613581" y="1233677"/>
        <a:ext cx="1241245" cy="1421076"/>
      </dsp:txXfrm>
    </dsp:sp>
    <dsp:sp modelId="{3FE5EB3B-D51E-427B-8524-74397EEBFEE7}">
      <dsp:nvSpPr>
        <dsp:cNvPr id="0" name=""/>
        <dsp:cNvSpPr/>
      </dsp:nvSpPr>
      <dsp:spPr>
        <a:xfrm>
          <a:off x="6060394" y="1166529"/>
          <a:ext cx="1375541" cy="1555372"/>
        </a:xfrm>
        <a:prstGeom prst="roundRect">
          <a:avLst/>
        </a:prstGeom>
        <a:solidFill>
          <a:schemeClr val="accent1">
            <a:shade val="80000"/>
            <a:hueOff val="691744"/>
            <a:satOff val="-91164"/>
            <a:lumOff val="4485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300" kern="1200" dirty="0">
            <a:solidFill>
              <a:schemeClr val="bg1"/>
            </a:solidFill>
            <a:latin typeface="Arial Narrow" panose="020B0606020202030204" pitchFamily="34" charset="0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300" kern="1200" dirty="0">
            <a:solidFill>
              <a:schemeClr val="bg1"/>
            </a:solidFill>
            <a:latin typeface="Arial Narrow" panose="020B0606020202030204" pitchFamily="34" charset="0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>
              <a:solidFill>
                <a:schemeClr val="bg1"/>
              </a:solidFill>
              <a:latin typeface="Arial Narrow" panose="020B0606020202030204" pitchFamily="34" charset="0"/>
            </a:rPr>
            <a:t>Kinetics</a:t>
          </a:r>
          <a:endParaRPr lang="es-ES" sz="2300" kern="1200" dirty="0">
            <a:solidFill>
              <a:schemeClr val="bg1"/>
            </a:solidFill>
            <a:latin typeface="Arial Narrow" panose="020B0606020202030204" pitchFamily="34" charset="0"/>
          </a:endParaRPr>
        </a:p>
      </dsp:txBody>
      <dsp:txXfrm>
        <a:off x="6127542" y="1233677"/>
        <a:ext cx="1241245" cy="14210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88FBD-EEE2-4EA5-931D-FF46FF9916EA}">
      <dsp:nvSpPr>
        <dsp:cNvPr id="0" name=""/>
        <dsp:cNvSpPr/>
      </dsp:nvSpPr>
      <dsp:spPr>
        <a:xfrm>
          <a:off x="359944" y="0"/>
          <a:ext cx="4079371" cy="3065749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891E9-1831-4A0D-B277-ABC175041FF9}">
      <dsp:nvSpPr>
        <dsp:cNvPr id="0" name=""/>
        <dsp:cNvSpPr/>
      </dsp:nvSpPr>
      <dsp:spPr>
        <a:xfrm>
          <a:off x="105921" y="919724"/>
          <a:ext cx="1439778" cy="12262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>
              <a:latin typeface="Arial Narrow" panose="020B0606020202030204" pitchFamily="34" charset="0"/>
            </a:rPr>
            <a:t>TS </a:t>
          </a:r>
          <a:r>
            <a:rPr lang="es-ES" sz="1900" kern="1200" dirty="0" err="1">
              <a:latin typeface="Arial Narrow" panose="020B0606020202030204" pitchFamily="34" charset="0"/>
            </a:rPr>
            <a:t>opt</a:t>
          </a:r>
          <a:endParaRPr lang="es-ES" sz="1900" kern="1200" dirty="0">
            <a:latin typeface="Arial Narrow" panose="020B0606020202030204" pitchFamily="34" charset="0"/>
          </a:endParaRPr>
        </a:p>
      </dsp:txBody>
      <dsp:txXfrm>
        <a:off x="165784" y="979587"/>
        <a:ext cx="1320052" cy="1106573"/>
      </dsp:txXfrm>
    </dsp:sp>
    <dsp:sp modelId="{472FB9A9-038D-4A41-A255-417B47F64C2B}">
      <dsp:nvSpPr>
        <dsp:cNvPr id="0" name=""/>
        <dsp:cNvSpPr/>
      </dsp:nvSpPr>
      <dsp:spPr>
        <a:xfrm>
          <a:off x="1679741" y="919724"/>
          <a:ext cx="1439778" cy="12262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900" kern="1200" dirty="0">
            <a:latin typeface="Arial Narrow" panose="020B0606020202030204" pitchFamily="34" charset="0"/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900" kern="1200" dirty="0">
            <a:latin typeface="Arial Narrow" panose="020B0606020202030204" pitchFamily="34" charset="0"/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>
              <a:latin typeface="Arial Narrow" panose="020B0606020202030204" pitchFamily="34" charset="0"/>
            </a:rPr>
            <a:t>CRN</a:t>
          </a:r>
        </a:p>
      </dsp:txBody>
      <dsp:txXfrm>
        <a:off x="1739604" y="979587"/>
        <a:ext cx="1320052" cy="1106573"/>
      </dsp:txXfrm>
    </dsp:sp>
    <dsp:sp modelId="{3FE5EB3B-D51E-427B-8524-74397EEBFEE7}">
      <dsp:nvSpPr>
        <dsp:cNvPr id="0" name=""/>
        <dsp:cNvSpPr/>
      </dsp:nvSpPr>
      <dsp:spPr>
        <a:xfrm>
          <a:off x="3253561" y="919724"/>
          <a:ext cx="1439778" cy="12262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900" kern="1200" dirty="0">
            <a:latin typeface="Arial Narrow" panose="020B0606020202030204" pitchFamily="34" charset="0"/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900" kern="1200" dirty="0">
            <a:latin typeface="Arial Narrow" panose="020B0606020202030204" pitchFamily="34" charset="0"/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>
              <a:latin typeface="Arial Narrow" panose="020B0606020202030204" pitchFamily="34" charset="0"/>
            </a:rPr>
            <a:t>Kinetics</a:t>
          </a:r>
          <a:endParaRPr lang="es-ES" sz="1900" kern="1200" dirty="0">
            <a:latin typeface="Arial Narrow" panose="020B0606020202030204" pitchFamily="34" charset="0"/>
          </a:endParaRPr>
        </a:p>
      </dsp:txBody>
      <dsp:txXfrm>
        <a:off x="3313424" y="979587"/>
        <a:ext cx="1320052" cy="1106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A8641-223D-4394-B797-442692A95FEE}">
      <dsp:nvSpPr>
        <dsp:cNvPr id="0" name=""/>
        <dsp:cNvSpPr/>
      </dsp:nvSpPr>
      <dsp:spPr>
        <a:xfrm>
          <a:off x="0" y="0"/>
          <a:ext cx="7315201" cy="28155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8890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0" u="none" kern="1200" dirty="0" err="1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Detecting</a:t>
          </a:r>
          <a:r>
            <a:rPr lang="es-ES" sz="1800" b="0" i="0" u="none" kern="1200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 </a:t>
          </a:r>
          <a:r>
            <a:rPr lang="es-ES" sz="1800" b="0" i="0" u="none" kern="1200" dirty="0" err="1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Transition</a:t>
          </a:r>
          <a:r>
            <a:rPr lang="es-ES" sz="1800" b="0" i="0" u="none" kern="1200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 </a:t>
          </a:r>
          <a:r>
            <a:rPr lang="es-ES" sz="1800" b="0" i="0" u="none" kern="1200" dirty="0" err="1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rPr>
            <a:t>States</a:t>
          </a:r>
          <a:endParaRPr lang="en-US" sz="1800" b="0" i="0" u="none" kern="1200" dirty="0">
            <a:solidFill>
              <a:schemeClr val="bg1"/>
            </a:solidFill>
            <a:latin typeface="Arial Rounded MT Bold" panose="020F0704030504030204" pitchFamily="34" charset="0"/>
          </a:endParaRPr>
        </a:p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800" b="0" kern="1200" dirty="0">
            <a:solidFill>
              <a:schemeClr val="bg1"/>
            </a:solidFill>
            <a:latin typeface="Arial Narrow" panose="020B0606020202030204" pitchFamily="34" charset="0"/>
          </a:endParaRPr>
        </a:p>
      </dsp:txBody>
      <dsp:txXfrm>
        <a:off x="1807571" y="0"/>
        <a:ext cx="5507629" cy="2815508"/>
      </dsp:txXfrm>
    </dsp:sp>
    <dsp:sp modelId="{7F6E3861-6FBA-475A-AA48-D0487505DDF6}">
      <dsp:nvSpPr>
        <dsp:cNvPr id="0" name=""/>
        <dsp:cNvSpPr/>
      </dsp:nvSpPr>
      <dsp:spPr>
        <a:xfrm flipV="1">
          <a:off x="194050" y="1363971"/>
          <a:ext cx="1764002" cy="8756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52DFE85-6F6D-45F4-AE17-E7CA6922095D}">
      <dsp:nvSpPr>
        <dsp:cNvPr id="0" name=""/>
        <dsp:cNvSpPr/>
      </dsp:nvSpPr>
      <dsp:spPr>
        <a:xfrm>
          <a:off x="909645" y="2921589"/>
          <a:ext cx="5366504" cy="185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14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solidFill>
              <a:schemeClr val="bg1"/>
            </a:solidFill>
            <a:latin typeface="Arial Narrow" panose="020B0606020202030204" pitchFamily="34" charset="0"/>
          </a:endParaRPr>
        </a:p>
        <a:p>
          <a:pPr marL="88900" lvl="0" indent="1166813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latin typeface="Arial Rounded MT Bold" panose="020F0704030504030204" pitchFamily="34" charset="0"/>
            </a:rPr>
            <a:t>Multiple minima</a:t>
          </a:r>
        </a:p>
        <a:p>
          <a:pPr marL="88900" lvl="0" indent="1166813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latin typeface="Arial Rounded MT Bold" panose="020F0704030504030204" pitchFamily="34" charset="0"/>
            </a:rPr>
            <a:t>Spectral Graph Theory</a:t>
          </a:r>
        </a:p>
        <a:p>
          <a:pPr marL="88900" lvl="1" indent="116681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b="0" kern="1200" dirty="0">
              <a:solidFill>
                <a:schemeClr val="bg1"/>
              </a:solidFill>
              <a:latin typeface="Arial Narrow" panose="020B0606020202030204" pitchFamily="34" charset="0"/>
            </a:rPr>
            <a:t>Compare structures</a:t>
          </a:r>
        </a:p>
        <a:p>
          <a:pPr marL="88900" lvl="1" indent="1166813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b="0" kern="1200" dirty="0">
              <a:solidFill>
                <a:schemeClr val="bg1"/>
              </a:solidFill>
              <a:latin typeface="Arial Narrow" panose="020B0606020202030204" pitchFamily="34" charset="0"/>
            </a:rPr>
            <a:t>Degree of fragmentation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0" kern="1200" dirty="0">
            <a:solidFill>
              <a:schemeClr val="bg1"/>
            </a:solidFill>
            <a:latin typeface="Arial Narrow" panose="020B0606020202030204" pitchFamily="34" charset="0"/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solidFill>
              <a:srgbClr val="000B22"/>
            </a:solidFill>
            <a:latin typeface="Arial Narrow" panose="020B0606020202030204" pitchFamily="34" charset="0"/>
          </a:endParaRPr>
        </a:p>
      </dsp:txBody>
      <dsp:txXfrm>
        <a:off x="2235697" y="2921589"/>
        <a:ext cx="4040452" cy="1858194"/>
      </dsp:txXfrm>
    </dsp:sp>
    <dsp:sp modelId="{E489A5B2-6257-4C97-8696-AE1E51F23D4B}">
      <dsp:nvSpPr>
        <dsp:cNvPr id="0" name=""/>
        <dsp:cNvSpPr/>
      </dsp:nvSpPr>
      <dsp:spPr>
        <a:xfrm>
          <a:off x="1263291" y="2972263"/>
          <a:ext cx="1907994" cy="174115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534E5-0F9B-42E1-B89A-885EC4480E8A}">
      <dsp:nvSpPr>
        <dsp:cNvPr id="0" name=""/>
        <dsp:cNvSpPr/>
      </dsp:nvSpPr>
      <dsp:spPr>
        <a:xfrm>
          <a:off x="2023604" y="0"/>
          <a:ext cx="3927290" cy="12610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6DF4D6-C770-46FF-BD80-FA4B65148C02}">
      <dsp:nvSpPr>
        <dsp:cNvPr id="0" name=""/>
        <dsp:cNvSpPr/>
      </dsp:nvSpPr>
      <dsp:spPr>
        <a:xfrm>
          <a:off x="3210003" y="1210669"/>
          <a:ext cx="1682751" cy="624300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  <a:sp3d extrusionH="28000" prstMaterial="matte"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Arial Rounded MT Bold" panose="020F0704030504030204" pitchFamily="34" charset="0"/>
            </a:rPr>
            <a:t>Graph space</a:t>
          </a:r>
        </a:p>
      </dsp:txBody>
      <dsp:txXfrm>
        <a:off x="3210003" y="1210669"/>
        <a:ext cx="1682751" cy="624300"/>
      </dsp:txXfrm>
    </dsp:sp>
    <dsp:sp modelId="{2F81B2FA-4001-4A40-957E-5595F2029290}">
      <dsp:nvSpPr>
        <dsp:cNvPr id="0" name=""/>
        <dsp:cNvSpPr/>
      </dsp:nvSpPr>
      <dsp:spPr>
        <a:xfrm>
          <a:off x="895546" y="1731767"/>
          <a:ext cx="6789701" cy="2332025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94FF94-F10F-43B2-A59A-5DD59E048D36}">
      <dsp:nvSpPr>
        <dsp:cNvPr id="0" name=""/>
        <dsp:cNvSpPr/>
      </dsp:nvSpPr>
      <dsp:spPr>
        <a:xfrm>
          <a:off x="3210003" y="3748966"/>
          <a:ext cx="1682751" cy="624300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  <a:sp3d extrusionH="28000" prstMaterial="matte"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700" kern="1200" dirty="0">
              <a:latin typeface="Arial Narrow" panose="020B0606020202030204" pitchFamily="34" charset="0"/>
            </a:rPr>
          </a:br>
          <a:r>
            <a:rPr lang="en-US" sz="1800" b="0" kern="1200" dirty="0">
              <a:latin typeface="Arial Rounded MT Bold" panose="020F0704030504030204" pitchFamily="34" charset="0"/>
            </a:rPr>
            <a:t>Workflow</a:t>
          </a:r>
        </a:p>
      </dsp:txBody>
      <dsp:txXfrm>
        <a:off x="3210003" y="3748966"/>
        <a:ext cx="1682751" cy="6243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A8641-223D-4394-B797-442692A95FEE}">
      <dsp:nvSpPr>
        <dsp:cNvPr id="0" name=""/>
        <dsp:cNvSpPr/>
      </dsp:nvSpPr>
      <dsp:spPr>
        <a:xfrm>
          <a:off x="0" y="0"/>
          <a:ext cx="7294794" cy="4745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Arial Rounded MT Bold" panose="020F0704030504030204" pitchFamily="34" charset="0"/>
            </a:rPr>
            <a:t>Web server. GitHub &amp; </a:t>
          </a:r>
          <a:r>
            <a:rPr lang="en-US" sz="1800" b="0" kern="1200" dirty="0" err="1">
              <a:latin typeface="Arial Rounded MT Bold" panose="020F0704030504030204" pitchFamily="34" charset="0"/>
            </a:rPr>
            <a:t>Sylabs</a:t>
          </a:r>
          <a:r>
            <a:rPr lang="en-US" sz="1800" b="0" kern="1200" dirty="0">
              <a:latin typeface="Arial Rounded MT Bold" panose="020F0704030504030204" pitchFamily="34" charset="0"/>
            </a:rPr>
            <a:t>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 err="1">
              <a:latin typeface="Arial Rounded MT Bold" panose="020F0704030504030204" pitchFamily="34" charset="0"/>
            </a:rPr>
            <a:t>amk_tools</a:t>
          </a:r>
          <a:endParaRPr lang="en-US" sz="1000" b="0" kern="1200" dirty="0">
            <a:solidFill>
              <a:srgbClr val="000B22"/>
            </a:solidFill>
            <a:latin typeface="Arial Narrow" panose="020B0606020202030204" pitchFamily="34" charset="0"/>
          </a:endParaRPr>
        </a:p>
        <a:p>
          <a:pPr marL="0" lvl="1" indent="180975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b="0" kern="1200" dirty="0">
              <a:latin typeface="Arial Narrow" panose="020B0606020202030204" pitchFamily="34" charset="0"/>
            </a:rPr>
            <a:t>Carles Bo &amp; Diego Garay (ICIQ)</a:t>
          </a:r>
        </a:p>
        <a:p>
          <a:pPr marL="0" lvl="1" indent="180975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b="0" kern="1200" dirty="0">
              <a:latin typeface="Arial Narrow" panose="020B0606020202030204" pitchFamily="34" charset="0"/>
            </a:rPr>
            <a:t>Command line &amp; Interactive HTML</a:t>
          </a:r>
        </a:p>
      </dsp:txBody>
      <dsp:txXfrm>
        <a:off x="1933501" y="0"/>
        <a:ext cx="5361292" cy="4745428"/>
      </dsp:txXfrm>
    </dsp:sp>
    <dsp:sp modelId="{7F6E3861-6FBA-475A-AA48-D0487505DDF6}">
      <dsp:nvSpPr>
        <dsp:cNvPr id="0" name=""/>
        <dsp:cNvSpPr/>
      </dsp:nvSpPr>
      <dsp:spPr>
        <a:xfrm>
          <a:off x="2771957" y="2957236"/>
          <a:ext cx="1485993" cy="5656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8AABE-74B1-434E-A730-FC7BF9AA131C}">
      <dsp:nvSpPr>
        <dsp:cNvPr id="0" name=""/>
        <dsp:cNvSpPr/>
      </dsp:nvSpPr>
      <dsp:spPr>
        <a:xfrm>
          <a:off x="1147148" y="814"/>
          <a:ext cx="5000499" cy="3849563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925" t="-702" r="-8925" b="-702"/>
          </a:stretch>
        </a:blip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9DB520-DA66-43AA-B2B3-9CB81C7203F9}">
      <dsp:nvSpPr>
        <dsp:cNvPr id="0" name=""/>
        <dsp:cNvSpPr/>
      </dsp:nvSpPr>
      <dsp:spPr>
        <a:xfrm>
          <a:off x="1251238" y="3577366"/>
          <a:ext cx="4792320" cy="1777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0" numCol="1" spcCol="1270" anchor="t" anchorCtr="0">
          <a:noAutofit/>
        </a:bodyPr>
        <a:lstStyle/>
        <a:p>
          <a:pPr marL="0" lvl="0" indent="0" algn="just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 dirty="0">
            <a:solidFill>
              <a:srgbClr val="000000"/>
            </a:solidFill>
            <a:latin typeface="Arial Narrow" panose="020B0606020202030204" pitchFamily="34" charset="0"/>
          </a:endParaRPr>
        </a:p>
        <a:p>
          <a:pPr marL="357188" lvl="1" indent="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endParaRPr lang="en-US" sz="1800" b="0" kern="1200" dirty="0">
            <a:solidFill>
              <a:srgbClr val="000000"/>
            </a:solidFill>
            <a:latin typeface="Arial Narrow" panose="020B0606020202030204" pitchFamily="34" charset="0"/>
          </a:endParaRPr>
        </a:p>
        <a:p>
          <a:pPr marL="357188" lvl="1" indent="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b="0" kern="1200" dirty="0">
              <a:solidFill>
                <a:srgbClr val="000000"/>
              </a:solidFill>
              <a:latin typeface="Arial Narrow" panose="020B0606020202030204" pitchFamily="34" charset="0"/>
            </a:rPr>
            <a:t>Atmospheric chemistry.</a:t>
          </a:r>
        </a:p>
        <a:p>
          <a:pPr marL="357188" lvl="1" indent="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b="0" kern="1200" dirty="0">
              <a:solidFill>
                <a:srgbClr val="000000"/>
              </a:solidFill>
              <a:latin typeface="Arial Narrow" panose="020B0606020202030204" pitchFamily="34" charset="0"/>
            </a:rPr>
            <a:t>Astrochemistry.</a:t>
          </a:r>
        </a:p>
        <a:p>
          <a:pPr marL="357188" lvl="1" indent="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b="0" kern="1200" dirty="0">
              <a:solidFill>
                <a:srgbClr val="000000"/>
              </a:solidFill>
              <a:latin typeface="Arial Narrow" panose="020B0606020202030204" pitchFamily="34" charset="0"/>
            </a:rPr>
            <a:t>Non-covalent interactions.</a:t>
          </a:r>
        </a:p>
        <a:p>
          <a:pPr marL="357188" lvl="1" indent="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n-US" sz="1800" b="0" kern="1200" dirty="0">
              <a:solidFill>
                <a:srgbClr val="000000"/>
              </a:solidFill>
              <a:latin typeface="Arial Narrow" panose="020B0606020202030204" pitchFamily="34" charset="0"/>
            </a:rPr>
            <a:t>Homogeneous catalysis.</a:t>
          </a:r>
        </a:p>
      </dsp:txBody>
      <dsp:txXfrm>
        <a:off x="1251238" y="3577366"/>
        <a:ext cx="4792320" cy="17779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08BC3-EBAE-4C50-91FF-311902177A89}">
      <dsp:nvSpPr>
        <dsp:cNvPr id="0" name=""/>
        <dsp:cNvSpPr/>
      </dsp:nvSpPr>
      <dsp:spPr>
        <a:xfrm>
          <a:off x="152344" y="36537"/>
          <a:ext cx="2773221" cy="1779615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36" t="2292" r="336" b="2292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DC7949-8967-44E5-9B89-AD5D9248B7BB}">
      <dsp:nvSpPr>
        <dsp:cNvPr id="0" name=""/>
        <dsp:cNvSpPr/>
      </dsp:nvSpPr>
      <dsp:spPr>
        <a:xfrm>
          <a:off x="152344" y="1881719"/>
          <a:ext cx="2773221" cy="1028865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  <a:flatTx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Arial Narrow" panose="020B0606020202030204" pitchFamily="34" charset="0"/>
            </a:rPr>
            <a:t>Workflow </a:t>
          </a:r>
        </a:p>
      </dsp:txBody>
      <dsp:txXfrm>
        <a:off x="152344" y="1881719"/>
        <a:ext cx="2773221" cy="1028865"/>
      </dsp:txXfrm>
    </dsp:sp>
    <dsp:sp modelId="{D6DC30A4-444B-4D08-865B-ACED78E43AD0}">
      <dsp:nvSpPr>
        <dsp:cNvPr id="0" name=""/>
        <dsp:cNvSpPr/>
      </dsp:nvSpPr>
      <dsp:spPr>
        <a:xfrm>
          <a:off x="3203005" y="3753"/>
          <a:ext cx="2773221" cy="1910749"/>
        </a:xfrm>
        <a:prstGeom prst="round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732F37-EE4C-4D3A-AF95-E2805A65BB6E}">
      <dsp:nvSpPr>
        <dsp:cNvPr id="0" name=""/>
        <dsp:cNvSpPr/>
      </dsp:nvSpPr>
      <dsp:spPr>
        <a:xfrm>
          <a:off x="3203005" y="1914503"/>
          <a:ext cx="2773221" cy="1028865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  <a:sp3d extrusionH="28000" prstMaterial="matte"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Arial Narrow" panose="020B0606020202030204" pitchFamily="34" charset="0"/>
            </a:rPr>
            <a:t>Learning curves</a:t>
          </a:r>
        </a:p>
      </dsp:txBody>
      <dsp:txXfrm>
        <a:off x="3203005" y="1914503"/>
        <a:ext cx="2773221" cy="1028865"/>
      </dsp:txXfrm>
    </dsp:sp>
    <dsp:sp modelId="{5EA17741-6F83-414C-A5ED-8BA69B3B9666}">
      <dsp:nvSpPr>
        <dsp:cNvPr id="0" name=""/>
        <dsp:cNvSpPr/>
      </dsp:nvSpPr>
      <dsp:spPr>
        <a:xfrm>
          <a:off x="6253665" y="36537"/>
          <a:ext cx="2773221" cy="1779615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A84C38-7E0C-431E-86AD-7A6F0C287831}">
      <dsp:nvSpPr>
        <dsp:cNvPr id="0" name=""/>
        <dsp:cNvSpPr/>
      </dsp:nvSpPr>
      <dsp:spPr>
        <a:xfrm>
          <a:off x="6253665" y="1881719"/>
          <a:ext cx="2773221" cy="1028865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  <a:flatTx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Arial Narrow" panose="020B0606020202030204" pitchFamily="34" charset="0"/>
            </a:rPr>
            <a:t>Predictions</a:t>
          </a:r>
        </a:p>
      </dsp:txBody>
      <dsp:txXfrm>
        <a:off x="6253665" y="1881719"/>
        <a:ext cx="2773221" cy="1028865"/>
      </dsp:txXfrm>
    </dsp:sp>
    <dsp:sp modelId="{1DD51799-BF28-4567-BE13-E59D258C2DF2}">
      <dsp:nvSpPr>
        <dsp:cNvPr id="0" name=""/>
        <dsp:cNvSpPr/>
      </dsp:nvSpPr>
      <dsp:spPr>
        <a:xfrm>
          <a:off x="3203005" y="2608085"/>
          <a:ext cx="2773221" cy="1910749"/>
        </a:xfrm>
        <a:prstGeom prst="round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1" t="2898" r="671" b="2898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62CBEE-FC00-4017-A0E2-6058274834D6}">
      <dsp:nvSpPr>
        <dsp:cNvPr id="0" name=""/>
        <dsp:cNvSpPr/>
      </dsp:nvSpPr>
      <dsp:spPr>
        <a:xfrm>
          <a:off x="3203005" y="4518833"/>
          <a:ext cx="2773221" cy="1028865"/>
        </a:xfrm>
        <a:prstGeom prst="rect">
          <a:avLst/>
        </a:prstGeom>
        <a:noFill/>
        <a:ln>
          <a:noFill/>
        </a:ln>
        <a:effectLst/>
        <a:scene3d>
          <a:camera prst="perspectiveRelaxed">
            <a:rot lat="21594000" lon="21594000" rev="0"/>
          </a:camera>
          <a:lightRig rig="soft" dir="t"/>
          <a:backdrop>
            <a:anchor x="0" y="0" z="-210000"/>
            <a:norm dx="0" dy="0" dz="914400"/>
            <a:up dx="0" dy="914400" dz="0"/>
          </a:backdrop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  <a:sp3d extrusionH="28000" prstMaterial="matte"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Arial Narrow" panose="020B0606020202030204" pitchFamily="34" charset="0"/>
            </a:rPr>
            <a:t>Bespoke predictors </a:t>
          </a:r>
          <a:r>
            <a:rPr lang="en-US" sz="1800" kern="1200">
              <a:solidFill>
                <a:srgbClr val="000000"/>
              </a:solidFill>
              <a:latin typeface="Arial Narrow" panose="020B0606020202030204" pitchFamily="34" charset="0"/>
            </a:rPr>
            <a:t>rank high</a:t>
          </a:r>
          <a:endParaRPr lang="en-US" sz="1800" kern="1200" dirty="0">
            <a:solidFill>
              <a:srgbClr val="000000"/>
            </a:solidFill>
            <a:latin typeface="Arial Narrow" panose="020B0606020202030204" pitchFamily="34" charset="0"/>
          </a:endParaRPr>
        </a:p>
      </dsp:txBody>
      <dsp:txXfrm>
        <a:off x="3203005" y="4518833"/>
        <a:ext cx="2773221" cy="1028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E1C814F-C710-4801-B2A1-7E53ECA02E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FBD6D8-DB67-45B4-9FC0-32CD1C7EBB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D3E60825-C4B0-4B60-8387-B928016F3282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54B14A-B4C6-48E0-8FBF-689B80800C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r>
              <a:rPr lang="en-US"/>
              <a:t>Química computacional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31B447-1BE0-4CAB-8171-CE8D17A9D2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7B37EDCE-162C-4E4C-8727-4925F4EFA0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95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9E8DB53-7B25-4508-8DC3-7F2D9A7B60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5558" cy="50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4" tIns="48317" rIns="96634" bIns="48317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pitchFamily="-108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4C90E87-21E8-4924-901E-289719C008C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4192" y="0"/>
            <a:ext cx="2985558" cy="50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4" tIns="48317" rIns="96634" bIns="48317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-108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C31B350-91FC-489A-A446-751028EB32B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50888"/>
            <a:ext cx="5010150" cy="3759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09C9E445-5B3B-4E7F-B285-E9E91A5846B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8634" y="4760397"/>
            <a:ext cx="5052483" cy="45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4" tIns="48317" rIns="96634" bIns="483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E15E8C84-8657-4B73-857F-2D4BF7318B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20794"/>
            <a:ext cx="2985558" cy="50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4" tIns="48317" rIns="96634" bIns="48317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pitchFamily="-108" charset="-128"/>
              </a:defRPr>
            </a:lvl1pPr>
          </a:lstStyle>
          <a:p>
            <a:pPr>
              <a:defRPr/>
            </a:pPr>
            <a:r>
              <a:rPr lang="es-ES"/>
              <a:t>Química computacional</a:t>
            </a:r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BE2F9A5D-8D9D-460E-83CE-5DEC0415FA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4192" y="9520794"/>
            <a:ext cx="2985558" cy="50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34" tIns="48317" rIns="96634" bIns="48317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A1BB7AE7-56D5-411D-8601-ED8F4A8AC896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82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543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94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561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029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47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0580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29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451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316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2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4716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221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5007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891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832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504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97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14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395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24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794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05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911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06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28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</a:t>
            </a:r>
            <a:r>
              <a:rPr lang="en-US" dirty="0" err="1"/>
              <a:t>adjancency</a:t>
            </a:r>
            <a:r>
              <a:rPr lang="en-US" dirty="0"/>
              <a:t> matrix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BB7AE7-56D5-411D-8601-ED8F4A8AC896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758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DF5EFD-BF27-483D-BA85-0BA53262465F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77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5E6586-E5F4-4494-A8DF-E859F0D05BCC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22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087999-099B-48B6-8635-3B4B042C56E6}" type="datetime1">
              <a:rPr lang="en-US" smtClean="0"/>
              <a:t>1/18/2024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9810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3D9939-AF31-4D08-AC7D-EACC4D373E3A}" type="datetime1">
              <a:rPr lang="en-US" smtClean="0"/>
              <a:t>1/18/2024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668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7A017B-8934-45B6-9818-EA7503BD7565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881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7CE4B0-82D9-455C-82A4-CB6B7ACBB5B1}" type="datetime1">
              <a:rPr lang="en-US" smtClean="0"/>
              <a:t>1/18/2024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733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A5876-FBAC-4DED-A7C0-50AC8736E37B}" type="datetime1">
              <a:rPr lang="en-US" smtClean="0"/>
              <a:t>1/18/2024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375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47A71A-4662-45DB-A80A-B7EBF770381D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371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6B9802-36E1-4405-8413-B081DF40B8C3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019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BCF86-6466-44C8-A7C5-B1177FEEA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DEDFD9-9356-49DC-943E-E647A354D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68CEEC-0B73-4E1E-BF59-69FA0D0E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98AA-734A-43B4-91E0-5DCA2BE946BB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9FBC3D-1040-463D-B366-D098F5C0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BE482F-82DB-452C-AF9D-A818BAA3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52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D37E3-6D1C-4E64-BCDF-B9D316A7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B639E4-6B77-4987-8079-3D66A9C7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1E32CF-C3F3-4DDC-B263-AFF8802D1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F7E8D-2F97-44D8-8A23-5B8C7961062F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610966-BBAD-4203-9310-19D7B71F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25EEB5-3ABB-4F1C-BE96-8B65D4FF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5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185413-F2C4-455C-9233-321281C41965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844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A3A60-3A44-4060-AB2E-2A1418AF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D76E0B-F24B-4572-A78B-A5D0E2D65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6C71DB-B022-4841-82AF-B36F6AC8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C352B-8373-4111-AAFE-2098B60A7398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D1B714-1F88-46B2-B242-B32ED58A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3E4B38-73C8-43F4-834B-4DDB5300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60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DA479-7F07-4724-88B8-696491DD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8ABE55-B1E2-4D55-976A-B002CFA96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23A439-0260-449B-9788-7D64690DE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A4FD8F-F963-4EEA-A265-153A797B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A8B5B-00C7-4836-8D26-B78673177FF4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75761-3818-4E34-A9A1-A95660A7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F2745D-E944-430E-BCE4-E2805BAD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6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B952C-6407-4AE9-A166-DFC2F9CF7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DF6A17-4AE7-4C54-8501-0BDAF3091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7E42B7-6DE5-4A93-8679-7AD8F561B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4F5737-AA93-47F9-AEDF-10A46390F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271E80B-F747-420C-8AA1-4B1AD7BFB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D1A3AFF-80E8-42D7-BF54-204172C1D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6AAEF-1264-4E58-A0D8-77A7E3118664}" type="datetime1">
              <a:rPr lang="en-US" smtClean="0"/>
              <a:t>1/18/2024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221DCE7-7FD0-404D-AE3C-3FA4F6F9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D8EF50C-A461-417C-A0E2-47EA87E6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5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D05E8-FE7E-4806-BB10-C22DAFA5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CF3190C-E11F-4829-A0C0-4BE3999F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36CF5-4AD1-4C2F-B646-D4E5A4F58567}" type="datetime1">
              <a:rPr lang="en-US" smtClean="0"/>
              <a:t>1/18/2024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0513CF-758D-496A-B5A7-E6A35360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FED598-DE30-4EFE-9333-14C4784D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5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99B970-01E2-4159-B0A3-6A380B30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F88E-2CBB-49EB-B88F-E42B3F9C7F61}" type="datetime1">
              <a:rPr lang="en-US" smtClean="0"/>
              <a:t>1/18/2024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1DD679-EBA3-44E9-876C-5EB1D28E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AD472E-D701-4A80-9C56-5FEFD70F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14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6A6E9-19A1-4E8D-8BD9-2A8C610F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A0C261-F1F6-4745-AEF0-DAAE67452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41C8D7-3F5E-4763-B79E-AE0840C2D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E8582D-DF9B-4E52-9721-C07A6B6B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8CCB8-E766-4C90-AEDA-6865929441EF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C962B0-C31E-490C-9B59-F52BFD2A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B87916-F228-43A2-B531-408D198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98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EC21E-D90C-493D-B6B1-1BD76183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8CB9F49-C1E3-423F-9731-F5AF4226D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325EF9-EB3E-487C-B5E3-FAC64E463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16D8EE-7B14-4FFD-AE82-6AC6D522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A920-F065-4A44-8BA7-FE76539D8EB2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DF0085-08DE-4F7A-BB32-F3753152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8917C9-B06D-4F0D-80C5-AA677033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464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D2BB7-5A61-4CA5-B1E9-9036D136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970E61-2B39-4133-B3FA-A7789E440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2FBEF5-3914-4216-9887-5101925C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04B2-A135-486E-95A8-0E8058BAEFEB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967EC-7155-4160-AC1B-22755769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0CCC1-7BBB-4436-A846-ECCA9D4A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11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C79E00-5FDE-49B3-BAA2-51AAF4107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0227BB-5D48-4A71-8E90-C65C3ACE6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99F57B-EDB3-4909-B9ED-37B417AD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3B96-D22A-4E8B-B319-93BA3E46BCC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D3BCE2-3475-4AA7-B5DC-5A685763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16D490-3E19-4775-8AE0-E1040E98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989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9BCA7-0825-4804-B0A8-023F8755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7F7E2D-95AE-4D85-B2A9-650D59F07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647B93-2C43-459F-977B-704D9C973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194C-16CA-4220-95F3-FDE984E07E5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3A6848-674D-4500-93C8-FB78BA8F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450C50-1C67-4F61-86F1-0C5BD869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9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95D4A9-FCC5-4B99-9DCA-0EC23773799D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5041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0C5DD-2098-4FD9-9A5A-EBC98725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2FD5EF-031F-4733-88D9-D96FF6D1A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1E0219-F995-45A2-A9FF-854A6476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8150-FEE3-4928-993E-5CE25A35F12F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51E6FB-56F0-4A07-A546-E29BAF5FE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EEF648-CA20-465E-99EF-BEBA40A9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224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2837B-E05C-4F9A-BE40-FD39C5C7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9772B7-DF89-4029-ACDA-E9CB1B309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0EE12-7ACD-4A06-90E4-F43001AB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3FE3E-E56D-4062-8A46-F33DFCB10DA6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C737B-9377-4CE0-B020-C6AF7AE8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A5ABE8-BF79-47E4-BC5D-A7FCBD3F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096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BCCA0-D5B3-4591-9762-D0C6EEE2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F5E228-E2D6-4692-BD4D-8E877F36D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CD8633-9B47-42C0-A4E9-2E29DF31C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B09EDF-4723-4182-B6A5-09953D17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4C23D-83D0-45E1-9272-DEAFCF450B02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0F626C-19C5-428F-BF0F-FA7A7B62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5D4E60-BCFD-4A2C-8FA7-76DFEEF6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97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43C4D-3AFE-4360-9593-822C2A2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0044B2-E7D9-457B-A606-0A24838D9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F6AD12-F71D-4CC5-91F3-64F66154F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0511B91-D38F-461B-864A-B3065107D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760F57-8DF2-4ED7-8BEC-CDBA4CA93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AFDF68-6D56-4CA8-A851-B2BC95F1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9D4E3-17FB-4E17-B6F6-804B75EE4803}" type="datetime1">
              <a:rPr lang="en-US" smtClean="0"/>
              <a:t>1/18/2024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1078FFF-4E6E-48EC-8454-63D7BFEA3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B6FD1C-7F87-4503-8926-080CC328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05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5FA0-035F-40F6-8B17-7DCFC041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561F34-78CB-49BC-AF24-36BD8785D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2A00-4DFB-4E9E-8BB5-09E32A939242}" type="datetime1">
              <a:rPr lang="en-US" smtClean="0"/>
              <a:t>1/18/2024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528FBC-64D4-4985-8429-046130C2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56079A-9B53-4D3D-BF55-7EB15CA7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01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EA5198C-993D-4D47-BD94-B4CD35F2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C212F-62CF-4699-8A01-97A7AF7C8B77}" type="datetime1">
              <a:rPr lang="en-US" smtClean="0"/>
              <a:t>1/18/2024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B559CE-9462-43CB-9EC1-088144EB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1B6883-57F7-455F-BA92-53FB2524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204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B2FFC-6E98-44C6-B5AE-C1B030A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D4A5D-04A8-4898-AF64-59C873503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AAEEE7-E4A0-45EA-9650-702317909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6D7F9C-D5C1-47E3-A078-844226FAD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3170-FF56-4A93-90F5-C0436D212FC1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976F03-1BC1-42D9-B76A-C0C84D37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83F668-2D1F-4E5B-8D57-C0ADAA1D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856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365E0-2B1E-43FF-BA6F-F13FF7B4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8D0E3E-47D3-412B-B128-5CFCDE5C5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7D1391-963C-44AA-8D20-23AC36EBC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4D2252-09CF-4940-8598-1A34AFBA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7A8E0-8390-42C8-99E2-F48969787028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43B46F-AE3E-4D85-BAA9-E2EE0976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AF5E1B-55E0-4F66-95CB-BFF48DB2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444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AA698-E149-49A2-8F69-EE1CF3CC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ABEAE4-47CB-4B58-8A9A-48B31F466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9E35A4-3ABB-4F25-B0FD-B9AE6736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796C-590F-4D8F-B2A6-39ED79FFE5DB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66B533-A639-41BA-9E08-0711D3DA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F3FAD2-8A72-4452-A011-600CD4DE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221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BBF189-45D8-4653-B4E3-869E86359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9E65C1-4850-4EA6-92FB-222C6A289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3F83E6-CDA2-4051-9F5C-5C7E2106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164-1653-4898-8421-C1F3DEA8CDEB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1B8A20-5ADD-41B9-BF54-66F3760D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CD9497-346F-49F1-A0C2-107AA22E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8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6D00AD-CA5F-4D8A-A027-0CD5821075A5}" type="datetime1">
              <a:rPr lang="en-US" smtClean="0"/>
              <a:t>1/18/2024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999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799365-0BE1-4BAE-907A-A6163AFB1358}" type="datetime1">
              <a:rPr lang="en-US" smtClean="0"/>
              <a:t>1/18/2024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107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D20054-56A1-48E0-8B90-65A4BCAC2D7E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021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E4050-C5D2-410C-BA7D-CFC18D744AAA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C02506-A6AF-49C1-8CFD-69013F53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1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BBF939-D606-48F5-BC6A-BE07AB2DD650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864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8F5E5B-12A2-46A7-AACB-4E1D5B48DFC9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529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8E04CB87-585D-46BD-9D77-461759E1913E}" type="datetime1">
              <a:rPr lang="en-US" smtClean="0"/>
              <a:t>1/18/2024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M2DSchool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61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701" r:id="rId6"/>
    <p:sldLayoutId id="2147483696" r:id="rId7"/>
    <p:sldLayoutId id="2147483702" r:id="rId8"/>
    <p:sldLayoutId id="2147483697" r:id="rId9"/>
    <p:sldLayoutId id="2147483698" r:id="rId10"/>
    <p:sldLayoutId id="2147483699" r:id="rId11"/>
    <p:sldLayoutId id="2147483700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/>
  <p:txStyles>
    <p:titleStyle>
      <a:lvl1pPr algn="l" defTabSz="457207" rtl="0" eaLnBrk="1" latinLnBrk="0" hangingPunct="1">
        <a:spcBef>
          <a:spcPct val="0"/>
        </a:spcBef>
        <a:buNone/>
        <a:defRPr sz="24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500E06D-F5AC-4AB7-9BD2-B96F8489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BB8AC5-4664-4E63-8B6E-B3ADBA9CC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1F4CE0-29C5-4A57-954F-86D8E25C4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BE760-342A-4EF8-9E4E-48B31E1A39D0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AB2E8E-AC3D-4092-B627-DE8A47251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657C7-7DCF-4167-8F4B-71D23D3E9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BE736-F7C1-4854-8692-370029CA112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7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9CE3553-F559-42D7-9967-1DEE7467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B67D14-66A8-42D3-8490-978A9C8A7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7A314E-5D53-4437-8935-FF03B18F6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B4BD1-F983-4372-A7C1-474A821DB9E2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DBF3F3-0E3E-4B2E-A9C1-5B5A0E9FF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M2DSchool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A78C19-418A-4CCE-95FD-2E2E2C482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9825C-C96F-497E-832E-9A4BB9F0089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1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3.wm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image" Target="../media/image23.jpeg"/><Relationship Id="rId3" Type="http://schemas.openxmlformats.org/officeDocument/2006/relationships/slideLayout" Target="../slideLayouts/slideLayout5.xml"/><Relationship Id="rId7" Type="http://schemas.openxmlformats.org/officeDocument/2006/relationships/diagramLayout" Target="../diagrams/layout6.xml"/><Relationship Id="rId12" Type="http://schemas.openxmlformats.org/officeDocument/2006/relationships/image" Target="../media/image22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Data" Target="../diagrams/data6.xml"/><Relationship Id="rId11" Type="http://schemas.openxmlformats.org/officeDocument/2006/relationships/image" Target="../media/image21.png"/><Relationship Id="rId5" Type="http://schemas.openxmlformats.org/officeDocument/2006/relationships/image" Target="../media/image13.wmf"/><Relationship Id="rId10" Type="http://schemas.microsoft.com/office/2007/relationships/diagramDrawing" Target="../diagrams/drawing6.xml"/><Relationship Id="rId4" Type="http://schemas.openxmlformats.org/officeDocument/2006/relationships/notesSlide" Target="../notesSlides/notesSlide13.xml"/><Relationship Id="rId9" Type="http://schemas.openxmlformats.org/officeDocument/2006/relationships/diagramColors" Target="../diagrams/colors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13.wmf"/><Relationship Id="rId7" Type="http://schemas.openxmlformats.org/officeDocument/2006/relationships/hyperlink" Target="https://github.com/cathedralpk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jpg"/><Relationship Id="rId3" Type="http://schemas.openxmlformats.org/officeDocument/2006/relationships/image" Target="../media/image48.png"/><Relationship Id="rId7" Type="http://schemas.openxmlformats.org/officeDocument/2006/relationships/image" Target="../media/image50.jpeg"/><Relationship Id="rId12" Type="http://schemas.openxmlformats.org/officeDocument/2006/relationships/image" Target="../media/image5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22.jpeg"/><Relationship Id="rId15" Type="http://schemas.openxmlformats.org/officeDocument/2006/relationships/image" Target="../media/image58.jpg"/><Relationship Id="rId10" Type="http://schemas.openxmlformats.org/officeDocument/2006/relationships/image" Target="../media/image53.jpg"/><Relationship Id="rId4" Type="http://schemas.openxmlformats.org/officeDocument/2006/relationships/image" Target="../media/image13.wmf"/><Relationship Id="rId9" Type="http://schemas.openxmlformats.org/officeDocument/2006/relationships/image" Target="../media/image52.jpg"/><Relationship Id="rId1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3.wm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emf"/><Relationship Id="rId4" Type="http://schemas.openxmlformats.org/officeDocument/2006/relationships/image" Target="../media/image6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diagramLayout" Target="../diagrams/layout3.xml"/><Relationship Id="rId1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2.xml"/><Relationship Id="rId15" Type="http://schemas.openxmlformats.org/officeDocument/2006/relationships/diagramColors" Target="../diagrams/colors3.xml"/><Relationship Id="rId10" Type="http://schemas.openxmlformats.org/officeDocument/2006/relationships/image" Target="../media/image1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.png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wm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BB71733-2749-552D-8E0C-E395D8E68EF6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rnd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0094D26D-8F69-4576-8169-E5BB349C0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16" y="-304800"/>
            <a:ext cx="6620968" cy="332958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b="0" i="0" dirty="0">
                <a:solidFill>
                  <a:srgbClr val="212529"/>
                </a:solidFill>
                <a:effectLst/>
                <a:latin typeface="Arial Rounded MT Bold" panose="020F0704030504030204" pitchFamily="34" charset="0"/>
              </a:rPr>
              <a:t>Automated Reaction Mechanism Discovery with AutoMeKin2021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DB95933F-6E7A-438E-A0DE-A1B20E53FD51}"/>
              </a:ext>
            </a:extLst>
          </p:cNvPr>
          <p:cNvSpPr txBox="1">
            <a:spLocks/>
          </p:cNvSpPr>
          <p:nvPr/>
        </p:nvSpPr>
        <p:spPr>
          <a:xfrm>
            <a:off x="1165718" y="3429000"/>
            <a:ext cx="685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Emilio Martínez-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Núñez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Department of Physical Chemistry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Universidade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de Santiago de Compostela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SPAIN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985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91F0F28-02F4-E045-C4C2-528F961F4B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563C51-040E-135F-29A9-B4E886DB2C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BD55528-2098-15E1-5B79-551B414E8E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25" name="5 Rectángulo">
            <a:extLst>
              <a:ext uri="{FF2B5EF4-FFF2-40B4-BE49-F238E27FC236}">
                <a16:creationId xmlns:a16="http://schemas.microsoft.com/office/drawing/2014/main" id="{850002A6-5B18-1141-5045-BC388FDE8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ChemKnow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module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26" name="Diagrama 25">
            <a:extLst>
              <a:ext uri="{FF2B5EF4-FFF2-40B4-BE49-F238E27FC236}">
                <a16:creationId xmlns:a16="http://schemas.microsoft.com/office/drawing/2014/main" id="{56C1FF24-828A-F121-74D6-CF90E3EB89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17077"/>
              </p:ext>
            </p:extLst>
          </p:nvPr>
        </p:nvGraphicFramePr>
        <p:xfrm>
          <a:off x="461932" y="1782883"/>
          <a:ext cx="8102758" cy="4373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8" name="Imagen 27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EAB8042F-4DEF-FB65-9697-D5249F4205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0" r="-11628"/>
          <a:stretch/>
        </p:blipFill>
        <p:spPr>
          <a:xfrm>
            <a:off x="2437585" y="1778798"/>
            <a:ext cx="4074454" cy="13089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1A668C25-CB98-EF9E-7B4C-D8A678CB36DC}"/>
              </a:ext>
            </a:extLst>
          </p:cNvPr>
          <p:cNvSpPr txBox="1"/>
          <p:nvPr/>
        </p:nvSpPr>
        <p:spPr>
          <a:xfrm>
            <a:off x="3047649" y="1295400"/>
            <a:ext cx="304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J </a:t>
            </a: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Comput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. </a:t>
            </a: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Chem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. </a:t>
            </a:r>
            <a:r>
              <a:rPr lang="es-E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2021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s-E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42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2036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D7D2EF-80A4-1106-2E5F-43803286E609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0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2915C16-6BFD-0A40-ADD5-214D37F8E7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ECA2228-F2B6-4651-09D2-5C319CE703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E5384CA-F042-11BC-0673-936E64FE8C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23" name="5 Rectángulo">
            <a:extLst>
              <a:ext uri="{FF2B5EF4-FFF2-40B4-BE49-F238E27FC236}">
                <a16:creationId xmlns:a16="http://schemas.microsoft.com/office/drawing/2014/main" id="{3A4C6AE5-40FD-C358-75D9-A43B9A61E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Semi-automated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kinetics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0689375-C057-A869-4F75-AA94FF1A98C4}"/>
              </a:ext>
            </a:extLst>
          </p:cNvPr>
          <p:cNvGrpSpPr/>
          <p:nvPr/>
        </p:nvGrpSpPr>
        <p:grpSpPr>
          <a:xfrm>
            <a:off x="2499699" y="1422908"/>
            <a:ext cx="4144603" cy="4902403"/>
            <a:chOff x="782752" y="1776870"/>
            <a:chExt cx="4144603" cy="4902403"/>
          </a:xfrm>
        </p:grpSpPr>
        <p:pic>
          <p:nvPicPr>
            <p:cNvPr id="7" name="Marcador de contenido 23" descr="Imagen que contiene nombre de la empresa&#10;&#10;Descripción generada automáticamente">
              <a:extLst>
                <a:ext uri="{FF2B5EF4-FFF2-40B4-BE49-F238E27FC236}">
                  <a16:creationId xmlns:a16="http://schemas.microsoft.com/office/drawing/2014/main" id="{872AFEBE-F667-BC26-F04D-8BEC27AB5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752" y="2234172"/>
              <a:ext cx="4144603" cy="444510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5B12D86C-AB59-BFDF-59FE-32A675F718F6}"/>
                </a:ext>
              </a:extLst>
            </p:cNvPr>
            <p:cNvSpPr txBox="1"/>
            <p:nvPr/>
          </p:nvSpPr>
          <p:spPr>
            <a:xfrm>
              <a:off x="1575104" y="1776870"/>
              <a:ext cx="25598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800" b="0" dirty="0">
                  <a:solidFill>
                    <a:srgbClr val="000000"/>
                  </a:solidFill>
                  <a:latin typeface="Arial Rounded MT Bold" panose="020F0704030504030204" pitchFamily="34" charset="0"/>
                </a:rPr>
                <a:t>Automated</a:t>
              </a:r>
              <a:endParaRPr lang="en-US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41422739-0807-D21C-B99A-250099A20A05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7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C65AEB2-18DD-3EC9-29E2-E626E81DD5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997EDD3-EE7C-B051-B14E-6EEE62028D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3366C24-BDF6-6F16-E0DD-0647C0D997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23" name="5 Rectángulo">
            <a:extLst>
              <a:ext uri="{FF2B5EF4-FFF2-40B4-BE49-F238E27FC236}">
                <a16:creationId xmlns:a16="http://schemas.microsoft.com/office/drawing/2014/main" id="{3A4C6AE5-40FD-C358-75D9-A43B9A61E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Semi-automated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kinetics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55F3698-C261-4821-58D2-1DEF7B394353}"/>
              </a:ext>
            </a:extLst>
          </p:cNvPr>
          <p:cNvSpPr txBox="1"/>
          <p:nvPr/>
        </p:nvSpPr>
        <p:spPr>
          <a:xfrm>
            <a:off x="3292051" y="1422908"/>
            <a:ext cx="2559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b="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Not automated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8" name="Imagen 7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E0AE9A9D-181B-24C0-C4A9-A717089D6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38" y="1968793"/>
            <a:ext cx="3896924" cy="44024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95B9BE4-45E8-1C16-C889-D354948EE5F1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24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922868-77DF-0D10-A8DE-B88BBBF59F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0C863D-D0BC-EE7C-90F9-E2C96571B9B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3E7DFC-63A3-74BD-F660-F11BC77554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36" name="5 Rectángulo">
            <a:extLst>
              <a:ext uri="{FF2B5EF4-FFF2-40B4-BE49-F238E27FC236}">
                <a16:creationId xmlns:a16="http://schemas.microsoft.com/office/drawing/2014/main" id="{BED065F0-553E-81FD-1E53-1636A1F6D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Last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version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(2021_rev1135)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37" name="Diagrama 36">
            <a:extLst>
              <a:ext uri="{FF2B5EF4-FFF2-40B4-BE49-F238E27FC236}">
                <a16:creationId xmlns:a16="http://schemas.microsoft.com/office/drawing/2014/main" id="{D3B6CA97-CF75-A60C-608D-26FCD2F7D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882676"/>
              </p:ext>
            </p:extLst>
          </p:nvPr>
        </p:nvGraphicFramePr>
        <p:xfrm>
          <a:off x="924603" y="1700809"/>
          <a:ext cx="7294794" cy="4745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8" name="Reaction network visualization — Mozilla Firefox 2023-05-30 10-12-58">
            <a:hlinkClick r:id="" action="ppaction://media"/>
            <a:extLst>
              <a:ext uri="{FF2B5EF4-FFF2-40B4-BE49-F238E27FC236}">
                <a16:creationId xmlns:a16="http://schemas.microsoft.com/office/drawing/2014/main" id="{495AB92F-55B5-BC69-4E6D-8EC5AD6AB2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65"/>
                </p14:media>
              </p:ext>
            </p:extLst>
          </p:nvPr>
        </p:nvPicPr>
        <p:blipFill rotWithShape="1">
          <a:blip r:embed="rId11"/>
          <a:srcRect t="7384" r="23367" b="26301"/>
          <a:stretch/>
        </p:blipFill>
        <p:spPr>
          <a:xfrm>
            <a:off x="1302524" y="3015488"/>
            <a:ext cx="6538953" cy="3406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2BAF0E3F-A56C-854E-C865-8D81622336D3}"/>
              </a:ext>
            </a:extLst>
          </p:cNvPr>
          <p:cNvSpPr txBox="1"/>
          <p:nvPr/>
        </p:nvSpPr>
        <p:spPr>
          <a:xfrm>
            <a:off x="2994816" y="1214953"/>
            <a:ext cx="315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ACS </a:t>
            </a: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Phys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. </a:t>
            </a: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Chem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. Au </a:t>
            </a:r>
            <a:r>
              <a:rPr lang="es-E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2022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s-E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2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225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1FF867C-2A67-9558-2E32-111688D20596}"/>
              </a:ext>
            </a:extLst>
          </p:cNvPr>
          <p:cNvGrpSpPr/>
          <p:nvPr/>
        </p:nvGrpSpPr>
        <p:grpSpPr>
          <a:xfrm>
            <a:off x="7086600" y="1649254"/>
            <a:ext cx="908949" cy="1338426"/>
            <a:chOff x="2083699" y="3492351"/>
            <a:chExt cx="908949" cy="1338426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B93A684-0DD2-4576-D052-F21E948BB339}"/>
                </a:ext>
              </a:extLst>
            </p:cNvPr>
            <p:cNvSpPr txBox="1"/>
            <p:nvPr/>
          </p:nvSpPr>
          <p:spPr>
            <a:xfrm>
              <a:off x="2083699" y="3492351"/>
              <a:ext cx="90894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dirty="0">
                  <a:solidFill>
                    <a:srgbClr val="002060"/>
                  </a:solidFill>
                  <a:latin typeface="Arial Narrow" panose="020B0606020202030204" pitchFamily="34" charset="0"/>
                </a:rPr>
                <a:t>Carles Bo</a:t>
              </a:r>
              <a:endParaRPr lang="en-US" sz="1200" dirty="0">
                <a:latin typeface="Arial Narrow" panose="020B0606020202030204" pitchFamily="34" charset="0"/>
              </a:endParaRPr>
            </a:p>
          </p:txBody>
        </p:sp>
        <p:pic>
          <p:nvPicPr>
            <p:cNvPr id="16" name="Picture 6" descr="GrupBO_dec19">
              <a:extLst>
                <a:ext uri="{FF2B5EF4-FFF2-40B4-BE49-F238E27FC236}">
                  <a16:creationId xmlns:a16="http://schemas.microsoft.com/office/drawing/2014/main" id="{94E7772A-9097-9EE3-9E46-484069B27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40" r="24887"/>
            <a:stretch/>
          </p:blipFill>
          <p:spPr bwMode="auto">
            <a:xfrm>
              <a:off x="2105386" y="3709804"/>
              <a:ext cx="806629" cy="11209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80AEE4C-6DB5-6A78-139A-DC736C4A2C80}"/>
              </a:ext>
            </a:extLst>
          </p:cNvPr>
          <p:cNvGrpSpPr/>
          <p:nvPr/>
        </p:nvGrpSpPr>
        <p:grpSpPr>
          <a:xfrm>
            <a:off x="6014349" y="1624581"/>
            <a:ext cx="1198831" cy="1363099"/>
            <a:chOff x="3058184" y="1510236"/>
            <a:chExt cx="1198831" cy="136309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9A64207-2FA2-4826-FCCF-A12F2611FC04}"/>
                </a:ext>
              </a:extLst>
            </p:cNvPr>
            <p:cNvSpPr txBox="1"/>
            <p:nvPr/>
          </p:nvSpPr>
          <p:spPr>
            <a:xfrm>
              <a:off x="3058184" y="1510236"/>
              <a:ext cx="11988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200" dirty="0">
                  <a:solidFill>
                    <a:srgbClr val="002060"/>
                  </a:solidFill>
                  <a:latin typeface="Arial Narrow" panose="020B0606020202030204" pitchFamily="34" charset="0"/>
                </a:rPr>
                <a:t>Diego Garay</a:t>
              </a:r>
              <a:endParaRPr lang="en-US" sz="1200" dirty="0">
                <a:latin typeface="Arial Narrow" panose="020B0606020202030204" pitchFamily="34" charset="0"/>
              </a:endParaRPr>
            </a:p>
          </p:txBody>
        </p:sp>
        <p:pic>
          <p:nvPicPr>
            <p:cNvPr id="17" name="Picture 4" descr="20181015_DiegoGaray">
              <a:extLst>
                <a:ext uri="{FF2B5EF4-FFF2-40B4-BE49-F238E27FC236}">
                  <a16:creationId xmlns:a16="http://schemas.microsoft.com/office/drawing/2014/main" id="{CF03BD10-D214-9FA7-2366-7253D1467E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0" r="8236" b="25082"/>
            <a:stretch/>
          </p:blipFill>
          <p:spPr bwMode="auto">
            <a:xfrm>
              <a:off x="3305446" y="1752362"/>
              <a:ext cx="806629" cy="11209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2E0F2D4E-62D8-1548-D77B-0CE2A7398692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78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E834D96-8898-4BA5-B009-5548FC3F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9" name="5 Rectángulo">
            <a:extLst>
              <a:ext uri="{FF2B5EF4-FFF2-40B4-BE49-F238E27FC236}">
                <a16:creationId xmlns:a16="http://schemas.microsoft.com/office/drawing/2014/main" id="{684B448E-FB6D-1FFC-9FEC-AF64830C2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AutoMeKin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: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Applications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DFB8405E-5F58-D168-BC17-1F2FEE400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575850"/>
              </p:ext>
            </p:extLst>
          </p:nvPr>
        </p:nvGraphicFramePr>
        <p:xfrm>
          <a:off x="924601" y="1416300"/>
          <a:ext cx="7294797" cy="5355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90A5185D-D0E2-5D46-EC0B-A39119B33084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1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BEFF82C-D87C-1428-A8FC-CDDF148825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61F08E5-4933-9B1E-FBDD-D84C65576C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7F7855-F4F7-0E27-9248-FBD95C44E9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19" name="5 Rectángulo">
            <a:extLst>
              <a:ext uri="{FF2B5EF4-FFF2-40B4-BE49-F238E27FC236}">
                <a16:creationId xmlns:a16="http://schemas.microsoft.com/office/drawing/2014/main" id="{CD8CCD8F-F990-C236-38CE-C4BBDBE2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Isomers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of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propenal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pic>
        <p:nvPicPr>
          <p:cNvPr id="20" name="Marcador de contenido 25">
            <a:extLst>
              <a:ext uri="{FF2B5EF4-FFF2-40B4-BE49-F238E27FC236}">
                <a16:creationId xmlns:a16="http://schemas.microsoft.com/office/drawing/2014/main" id="{70A9C886-0E2D-4480-4910-C6864C4878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2174" y="1832672"/>
            <a:ext cx="6519652" cy="39503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8A571066-9D12-8CCB-F691-D080156A8376}"/>
              </a:ext>
            </a:extLst>
          </p:cNvPr>
          <p:cNvSpPr txBox="1">
            <a:spLocks/>
          </p:cNvSpPr>
          <p:nvPr/>
        </p:nvSpPr>
        <p:spPr>
          <a:xfrm>
            <a:off x="1227060" y="5843740"/>
            <a:ext cx="6689881" cy="351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2060"/>
              </a:buClr>
              <a:buNone/>
            </a:pPr>
            <a:r>
              <a:rPr lang="es-ES" sz="1600" dirty="0">
                <a:solidFill>
                  <a:srgbClr val="002060"/>
                </a:solidFill>
                <a:latin typeface="Arial Narrow" panose="020B0606020202030204" pitchFamily="34" charset="0"/>
              </a:rPr>
              <a:t>JCP </a:t>
            </a:r>
            <a:r>
              <a:rPr lang="es-ES" sz="16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2011</a:t>
            </a:r>
            <a:r>
              <a:rPr lang="es-ES" sz="16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s-ES" sz="1600" i="1" dirty="0">
                <a:solidFill>
                  <a:srgbClr val="002060"/>
                </a:solidFill>
                <a:latin typeface="Arial Narrow" panose="020B0606020202030204" pitchFamily="34" charset="0"/>
              </a:rPr>
              <a:t>134</a:t>
            </a:r>
            <a:r>
              <a:rPr lang="es-ES" sz="1600" dirty="0">
                <a:solidFill>
                  <a:srgbClr val="002060"/>
                </a:solidFill>
                <a:latin typeface="Arial Narrow" panose="020B0606020202030204" pitchFamily="34" charset="0"/>
              </a:rPr>
              <a:t>, 044309		</a:t>
            </a:r>
            <a:r>
              <a:rPr lang="es-ES" sz="1600" dirty="0">
                <a:latin typeface="Arial Narrow" panose="020B0606020202030204" pitchFamily="34" charset="0"/>
                <a:ea typeface="+mj-ea"/>
                <a:cs typeface="+mj-cs"/>
              </a:rPr>
              <a:t>CCSD(T)/6-311+G(3df,2p)//B3LYP/6-311G(</a:t>
            </a:r>
            <a:r>
              <a:rPr lang="es-ES" sz="1600" dirty="0" err="1">
                <a:latin typeface="Arial Narrow" panose="020B0606020202030204" pitchFamily="34" charset="0"/>
                <a:ea typeface="+mj-ea"/>
                <a:cs typeface="+mj-cs"/>
              </a:rPr>
              <a:t>d,p</a:t>
            </a:r>
            <a:r>
              <a:rPr lang="es-ES" sz="1600" dirty="0">
                <a:latin typeface="Arial Narrow" panose="020B0606020202030204" pitchFamily="34" charset="0"/>
                <a:ea typeface="+mj-ea"/>
                <a:cs typeface="+mj-cs"/>
              </a:rPr>
              <a:t>) </a:t>
            </a:r>
          </a:p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endParaRPr lang="es-ES" sz="16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endParaRPr lang="es-ES" sz="16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endParaRPr lang="es-ES" sz="16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endParaRPr lang="es-ES" sz="16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83488BC-AA6E-68B6-8F53-695704442D1A}"/>
              </a:ext>
            </a:extLst>
          </p:cNvPr>
          <p:cNvSpPr/>
          <p:nvPr/>
        </p:nvSpPr>
        <p:spPr>
          <a:xfrm>
            <a:off x="2286409" y="2016505"/>
            <a:ext cx="671198" cy="6725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55D6559-DC2E-F025-3750-0DA0341FDF7D}"/>
              </a:ext>
            </a:extLst>
          </p:cNvPr>
          <p:cNvSpPr/>
          <p:nvPr/>
        </p:nvSpPr>
        <p:spPr>
          <a:xfrm>
            <a:off x="2982915" y="2017765"/>
            <a:ext cx="671198" cy="6725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7E20352-2459-3E2F-3453-A4CF38BCA8E1}"/>
              </a:ext>
            </a:extLst>
          </p:cNvPr>
          <p:cNvSpPr/>
          <p:nvPr/>
        </p:nvSpPr>
        <p:spPr>
          <a:xfrm>
            <a:off x="4396078" y="2047993"/>
            <a:ext cx="671198" cy="6725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BF39619-6A5A-971B-4F02-5FF6AAF87531}"/>
              </a:ext>
            </a:extLst>
          </p:cNvPr>
          <p:cNvSpPr/>
          <p:nvPr/>
        </p:nvSpPr>
        <p:spPr>
          <a:xfrm>
            <a:off x="2272555" y="3007735"/>
            <a:ext cx="671198" cy="6725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F3ED1C7-E9F3-754D-CF38-4E866F8D39B1}"/>
              </a:ext>
            </a:extLst>
          </p:cNvPr>
          <p:cNvSpPr/>
          <p:nvPr/>
        </p:nvSpPr>
        <p:spPr>
          <a:xfrm>
            <a:off x="6383576" y="4035490"/>
            <a:ext cx="671198" cy="6725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4569C9B-E1BD-E461-4FD7-72F7FAF06170}"/>
              </a:ext>
            </a:extLst>
          </p:cNvPr>
          <p:cNvSpPr/>
          <p:nvPr/>
        </p:nvSpPr>
        <p:spPr>
          <a:xfrm>
            <a:off x="1399895" y="5873125"/>
            <a:ext cx="6344211" cy="2663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95547BA-8F30-3CA7-8D5C-46F0128298BD}"/>
              </a:ext>
            </a:extLst>
          </p:cNvPr>
          <p:cNvSpPr txBox="1"/>
          <p:nvPr/>
        </p:nvSpPr>
        <p:spPr>
          <a:xfrm>
            <a:off x="3047649" y="1191100"/>
            <a:ext cx="304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PCCP </a:t>
            </a:r>
            <a:r>
              <a:rPr lang="es-E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2015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s-E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17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14912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C3354F-ECE6-407F-6CB0-FB1A5D6ACC15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1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8144262-C53C-0DDB-CF57-5340DAAF82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DBF332A-4F34-E706-455E-CD8982305E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049E521-46CF-1281-CBA3-CC4DD2D7A48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2" name="5 Rectángulo">
            <a:extLst>
              <a:ext uri="{FF2B5EF4-FFF2-40B4-BE49-F238E27FC236}">
                <a16:creationId xmlns:a16="http://schemas.microsoft.com/office/drawing/2014/main" id="{901A1557-3942-0FB7-9AAB-BCE0C225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ES" sz="2500" dirty="0">
                <a:latin typeface="Arial Rounded MT Bold" panose="020F0704030504030204" pitchFamily="34" charset="0"/>
              </a:rPr>
              <a:t>Dimerization of C</a:t>
            </a:r>
            <a:r>
              <a:rPr lang="en-US" altLang="es-ES" sz="2500" baseline="-25000" dirty="0">
                <a:latin typeface="Arial Rounded MT Bold" panose="020F0704030504030204" pitchFamily="34" charset="0"/>
              </a:rPr>
              <a:t>60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9AF3F5-DB5D-32DF-B318-39C603BBB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013" y="1483806"/>
            <a:ext cx="6109973" cy="1017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1846F51-0896-96DB-B53B-BA2D9D932096}"/>
              </a:ext>
            </a:extLst>
          </p:cNvPr>
          <p:cNvSpPr txBox="1"/>
          <p:nvPr/>
        </p:nvSpPr>
        <p:spPr>
          <a:xfrm>
            <a:off x="1149615" y="2668787"/>
            <a:ext cx="684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Arial Narrow" panose="020B0606020202030204" pitchFamily="34" charset="0"/>
              </a:rPr>
              <a:t>DFT with dispersion: </a:t>
            </a:r>
            <a:r>
              <a:rPr lang="en-US" dirty="0">
                <a:latin typeface="Arial Narrow" panose="020B0606020202030204" pitchFamily="34" charset="0"/>
              </a:rPr>
              <a:t>TPSS-Def2-TZVPP-D3BJ/B3LYP-6-31G(</a:t>
            </a:r>
            <a:r>
              <a:rPr lang="en-US" dirty="0" err="1">
                <a:latin typeface="Arial Narrow" panose="020B0606020202030204" pitchFamily="34" charset="0"/>
              </a:rPr>
              <a:t>d,p</a:t>
            </a:r>
            <a:r>
              <a:rPr lang="en-US" dirty="0">
                <a:latin typeface="Arial Narrow" panose="020B0606020202030204" pitchFamily="34" charset="0"/>
              </a:rPr>
              <a:t>)-D3BJ</a:t>
            </a:r>
            <a:endParaRPr lang="en-US" b="0" i="0" u="none" strike="noStrike" baseline="0" dirty="0">
              <a:latin typeface="Arial Narrow" panose="020B0606020202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latin typeface="Arial Narrow" panose="020B0606020202030204" pitchFamily="34" charset="0"/>
              </a:rPr>
              <a:t>41 dimers (previously 12).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A54C2E-7C98-8A70-1929-28904A2DB377}"/>
              </a:ext>
            </a:extLst>
          </p:cNvPr>
          <p:cNvSpPr txBox="1"/>
          <p:nvPr/>
        </p:nvSpPr>
        <p:spPr>
          <a:xfrm>
            <a:off x="3047649" y="1191100"/>
            <a:ext cx="304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Carbon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s-E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2023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s-E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213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118209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CEE19BE-AEB8-A553-2489-408D2C53AC4D}"/>
              </a:ext>
            </a:extLst>
          </p:cNvPr>
          <p:cNvSpPr txBox="1"/>
          <p:nvPr/>
        </p:nvSpPr>
        <p:spPr>
          <a:xfrm>
            <a:off x="1524986" y="4019686"/>
            <a:ext cx="1442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none" strike="noStrike" baseline="0" dirty="0">
                <a:latin typeface="Arial Narrow" panose="020B0606020202030204" pitchFamily="34" charset="0"/>
              </a:rPr>
              <a:t>&lt; 8 </a:t>
            </a:r>
            <a:r>
              <a:rPr lang="en-US" b="1" i="0" u="none" strike="noStrike" baseline="0" dirty="0" err="1">
                <a:latin typeface="Arial Narrow" panose="020B0606020202030204" pitchFamily="34" charset="0"/>
              </a:rPr>
              <a:t>GPa</a:t>
            </a:r>
            <a:endParaRPr lang="en-US" b="1" i="0" u="none" strike="noStrike" baseline="0" dirty="0">
              <a:latin typeface="Arial Narrow" panose="020B0606020202030204" pitchFamily="34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DC2D582-6217-9BE4-178E-E19B0AF75D18}"/>
              </a:ext>
            </a:extLst>
          </p:cNvPr>
          <p:cNvGrpSpPr/>
          <p:nvPr/>
        </p:nvGrpSpPr>
        <p:grpSpPr>
          <a:xfrm>
            <a:off x="1348998" y="4342985"/>
            <a:ext cx="6446005" cy="2108146"/>
            <a:chOff x="1517013" y="3443524"/>
            <a:chExt cx="6446005" cy="2108146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029C0029-5341-2AFC-4989-FB423814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013" y="3478855"/>
              <a:ext cx="1794553" cy="19550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3B628D9-268F-6E86-8752-011961C5A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3496" t="53103"/>
            <a:stretch/>
          </p:blipFill>
          <p:spPr>
            <a:xfrm>
              <a:off x="5753795" y="3482235"/>
              <a:ext cx="2209223" cy="194225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2" name="Imagen 21" descr="Dibujo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2A64622B-A696-28F2-47C0-95FC0540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4238" y="3443524"/>
              <a:ext cx="2260804" cy="2108146"/>
            </a:xfrm>
            <a:prstGeom prst="rect">
              <a:avLst/>
            </a:prstGeom>
          </p:spPr>
        </p:pic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C1C0145-40E4-3F5D-99BB-28242018D4C7}"/>
              </a:ext>
            </a:extLst>
          </p:cNvPr>
          <p:cNvSpPr txBox="1"/>
          <p:nvPr/>
        </p:nvSpPr>
        <p:spPr>
          <a:xfrm>
            <a:off x="4715543" y="4019686"/>
            <a:ext cx="1542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none" strike="noStrike" baseline="0" dirty="0">
                <a:latin typeface="Arial Narrow" panose="020B0606020202030204" pitchFamily="34" charset="0"/>
              </a:rPr>
              <a:t>&gt; 8 </a:t>
            </a:r>
            <a:r>
              <a:rPr lang="en-US" b="1" i="0" u="none" strike="noStrike" baseline="0" dirty="0" err="1">
                <a:latin typeface="Arial Narrow" panose="020B0606020202030204" pitchFamily="34" charset="0"/>
              </a:rPr>
              <a:t>GPa</a:t>
            </a:r>
            <a:endParaRPr lang="en-US" b="1" i="0" u="none" strike="noStrike" baseline="0" dirty="0">
              <a:latin typeface="Arial Narrow" panose="020B060602020203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14F103F-B897-7783-3AB2-453871CA1B86}"/>
              </a:ext>
            </a:extLst>
          </p:cNvPr>
          <p:cNvSpPr txBox="1"/>
          <p:nvPr/>
        </p:nvSpPr>
        <p:spPr>
          <a:xfrm>
            <a:off x="1721517" y="3340959"/>
            <a:ext cx="5700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0" i="0" u="none" strike="noStrike" baseline="0" dirty="0">
                <a:latin typeface="Arial Narrow" panose="020B0606020202030204" pitchFamily="34" charset="0"/>
              </a:rPr>
              <a:t>At 298 K C</a:t>
            </a:r>
            <a:r>
              <a:rPr lang="en-US" b="0" i="0" u="none" strike="noStrike" baseline="-25000" dirty="0">
                <a:latin typeface="Arial Narrow" panose="020B0606020202030204" pitchFamily="34" charset="0"/>
              </a:rPr>
              <a:t>60</a:t>
            </a:r>
            <a:r>
              <a:rPr lang="en-US" b="0" i="0" u="none" strike="noStrike" baseline="0" dirty="0">
                <a:latin typeface="Arial Narrow" panose="020B0606020202030204" pitchFamily="34" charset="0"/>
              </a:rPr>
              <a:t> is a van der Waals solid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latin typeface="Arial Narrow" panose="020B0606020202030204" pitchFamily="34" charset="0"/>
              </a:rPr>
              <a:t>Subjected to HPHTs molecules bond to each other covalently.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C81C06-E759-9A76-4888-815A14C8DAE9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BCB17BB-1A9F-7401-308C-4B9ACF2F1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B14FC6-5ECA-7EC1-82F6-408AB5811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B4B71DC-30B6-CECC-EB75-B93B2405BA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16" name="5 Rectángulo">
            <a:extLst>
              <a:ext uri="{FF2B5EF4-FFF2-40B4-BE49-F238E27FC236}">
                <a16:creationId xmlns:a16="http://schemas.microsoft.com/office/drawing/2014/main" id="{4772CC94-904D-2611-8F69-0E4B6FAE9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Hydroformylation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of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ethylene</a:t>
            </a:r>
            <a:endParaRPr lang="es-ES_tradnl" altLang="es-ES" sz="2500" dirty="0">
              <a:latin typeface="Arial Rounded MT Bold" panose="020F0704030504030204" pitchFamily="34" charset="0"/>
            </a:endParaRP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FFB49EA7-26B0-8CE5-BCC2-DE0FD8A989FD}"/>
              </a:ext>
            </a:extLst>
          </p:cNvPr>
          <p:cNvSpPr txBox="1">
            <a:spLocks/>
          </p:cNvSpPr>
          <p:nvPr/>
        </p:nvSpPr>
        <p:spPr>
          <a:xfrm>
            <a:off x="429419" y="1681163"/>
            <a:ext cx="3868737" cy="82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latin typeface="Arial Rounded MT Bold" panose="020F070403050403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latin typeface="Arial Rounded MT Bold" panose="020F0704030504030204" pitchFamily="34" charset="0"/>
              </a:rPr>
              <a:t>Reaction mechanism</a:t>
            </a:r>
          </a:p>
        </p:txBody>
      </p:sp>
      <p:pic>
        <p:nvPicPr>
          <p:cNvPr id="20" name="Marcador de contenido 1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AF0E719-FEB8-7D26-3729-004404CB1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232" b="-877"/>
          <a:stretch/>
        </p:blipFill>
        <p:spPr>
          <a:xfrm>
            <a:off x="287065" y="2484000"/>
            <a:ext cx="4153444" cy="352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AB0627B8-B3DF-E5AA-928B-E1F860E52F1F}"/>
              </a:ext>
            </a:extLst>
          </p:cNvPr>
          <p:cNvSpPr txBox="1">
            <a:spLocks/>
          </p:cNvSpPr>
          <p:nvPr/>
        </p:nvSpPr>
        <p:spPr>
          <a:xfrm>
            <a:off x="5189624" y="1986640"/>
            <a:ext cx="3298113" cy="5762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Arial Rounded MT Bold" panose="020F0704030504030204" pitchFamily="34" charset="0"/>
              </a:rPr>
              <a:t>Rate law</a:t>
            </a:r>
            <a:endParaRPr lang="en-US" sz="1800" baseline="30000" dirty="0">
              <a:latin typeface="Arial Rounded MT Bold" panose="020F0704030504030204" pitchFamily="34" charset="0"/>
            </a:endParaRPr>
          </a:p>
        </p:txBody>
      </p:sp>
      <p:pic>
        <p:nvPicPr>
          <p:cNvPr id="22" name="Marcador de contenido 18" descr="Gráfico&#10;&#10;Descripción generada automáticamente">
            <a:extLst>
              <a:ext uri="{FF2B5EF4-FFF2-40B4-BE49-F238E27FC236}">
                <a16:creationId xmlns:a16="http://schemas.microsoft.com/office/drawing/2014/main" id="{67EE9C55-FACF-273B-63FF-11EB943AE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958" y="2664747"/>
            <a:ext cx="4153444" cy="3178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C98073E-F216-C406-EFD2-1B5347B41981}"/>
              </a:ext>
            </a:extLst>
          </p:cNvPr>
          <p:cNvSpPr txBox="1"/>
          <p:nvPr/>
        </p:nvSpPr>
        <p:spPr>
          <a:xfrm>
            <a:off x="2286000" y="11785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Chem. Sci. </a:t>
            </a:r>
            <a:r>
              <a:rPr lang="en-U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2017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8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3843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9A1976A-2228-ECA6-EE0E-7AAEB65FC6A1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8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DEFB286A-4429-46BF-BD6A-87A0DF15A05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7700" y="1905000"/>
                <a:ext cx="3298112" cy="576262"/>
              </a:xfrm>
            </p:spPr>
            <p:txBody>
              <a:bodyPr/>
              <a:lstStyle/>
              <a:p>
                <a:endParaRPr lang="en-US" sz="1800" b="1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  <a:p>
                <a:pPr algn="ctr"/>
                <a:endParaRPr lang="pt-BR" sz="1800" i="0" dirty="0">
                  <a:solidFill>
                    <a:srgbClr val="002060"/>
                  </a:solidFill>
                  <a:effectLst/>
                  <a:latin typeface="Arial Narrow" panose="020B060602020203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1800" b="1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New A matrix</a:t>
                </a:r>
                <a:endParaRPr lang="es-ES" sz="1800" i="0" dirty="0">
                  <a:solidFill>
                    <a:srgbClr val="002060"/>
                  </a:solidFill>
                  <a:latin typeface="Arial Narrow" panose="020B060602020203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: Molecule 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Arial Narrow" panose="020B0606020202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</a:t>
                </a:r>
                <a:endParaRPr lang="en-US" sz="1800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s-ES" sz="18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: Molecule 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Arial Narrow" panose="020B0606020202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</a:t>
                </a:r>
                <a:endParaRPr lang="en-US" sz="1800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DEFB286A-4429-46BF-BD6A-87A0DF15A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27700" y="1905000"/>
                <a:ext cx="3298112" cy="576262"/>
              </a:xfrm>
              <a:blipFill>
                <a:blip r:embed="rId3"/>
                <a:stretch>
                  <a:fillRect t="-64894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86119D-BBAB-41EC-874C-322D3724C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8187" y="1905000"/>
            <a:ext cx="3298113" cy="576262"/>
          </a:xfrm>
        </p:spPr>
        <p:txBody>
          <a:bodyPr/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NO</a:t>
            </a:r>
            <a:r>
              <a:rPr lang="en-US" sz="1800" b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2</a:t>
            </a:r>
            <a:r>
              <a:rPr lang="en-US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-pyrene</a:t>
            </a:r>
            <a:endParaRPr lang="en-US" sz="1800" b="1" baseline="300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Most stable minimum-energy structures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DCF24B-9BF1-79C6-F835-2F78E508C2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1999C7-AF7F-455A-7649-57491DFC4AB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360E5D6-097A-6642-8773-F2C3D8EBAB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34" name="Marcador de contenido 33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0434A3C4-A945-4A9C-9462-123DEAA283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0" y="2524287"/>
            <a:ext cx="3378036" cy="42197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0AC33CF-897D-5346-79FF-A1D6E7689093}"/>
              </a:ext>
            </a:extLst>
          </p:cNvPr>
          <p:cNvSpPr txBox="1"/>
          <p:nvPr/>
        </p:nvSpPr>
        <p:spPr>
          <a:xfrm>
            <a:off x="2075597" y="1210111"/>
            <a:ext cx="4992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i="0" dirty="0">
                <a:solidFill>
                  <a:srgbClr val="002060"/>
                </a:solidFill>
                <a:effectLst/>
                <a:latin typeface="Arial Narrow" panose="020B0606020202030204" pitchFamily="34" charset="0"/>
              </a:rPr>
              <a:t>Int. J. Quantum </a:t>
            </a:r>
            <a:r>
              <a:rPr lang="pt-BR" sz="1800" i="0" dirty="0" err="1">
                <a:solidFill>
                  <a:srgbClr val="002060"/>
                </a:solidFill>
                <a:effectLst/>
                <a:latin typeface="Arial Narrow" panose="020B0606020202030204" pitchFamily="34" charset="0"/>
              </a:rPr>
              <a:t>Chem</a:t>
            </a:r>
            <a:r>
              <a:rPr lang="pt-BR" sz="1800" i="0" dirty="0">
                <a:solidFill>
                  <a:srgbClr val="002060"/>
                </a:solidFill>
                <a:effectLst/>
                <a:latin typeface="Arial Narrow" panose="020B0606020202030204" pitchFamily="34" charset="0"/>
              </a:rPr>
              <a:t>. </a:t>
            </a:r>
            <a:r>
              <a:rPr lang="pt-BR" sz="1800" b="1" i="0" dirty="0">
                <a:solidFill>
                  <a:srgbClr val="002060"/>
                </a:solidFill>
                <a:effectLst/>
                <a:latin typeface="Arial Narrow" panose="020B0606020202030204" pitchFamily="34" charset="0"/>
              </a:rPr>
              <a:t>2019</a:t>
            </a:r>
            <a:r>
              <a:rPr lang="pt-BR" sz="1800" i="0" dirty="0">
                <a:solidFill>
                  <a:srgbClr val="002060"/>
                </a:solidFill>
                <a:effectLst/>
                <a:latin typeface="Arial Narrow" panose="020B0606020202030204" pitchFamily="34" charset="0"/>
              </a:rPr>
              <a:t>, </a:t>
            </a:r>
            <a:r>
              <a:rPr lang="pt-BR" sz="1800" i="1" dirty="0">
                <a:solidFill>
                  <a:srgbClr val="002060"/>
                </a:solidFill>
                <a:effectLst/>
                <a:latin typeface="Arial Narrow" panose="020B0606020202030204" pitchFamily="34" charset="0"/>
              </a:rPr>
              <a:t>119</a:t>
            </a:r>
            <a:r>
              <a:rPr lang="pt-BR" sz="1800" i="0" dirty="0">
                <a:solidFill>
                  <a:srgbClr val="002060"/>
                </a:solidFill>
                <a:effectLst/>
                <a:latin typeface="Arial Narrow" panose="020B0606020202030204" pitchFamily="34" charset="0"/>
              </a:rPr>
              <a:t>, e26008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BEF92ABB-15F1-02DC-84E1-90B3F025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10" y="789540"/>
            <a:ext cx="7055380" cy="467911"/>
          </a:xfrm>
        </p:spPr>
        <p:txBody>
          <a:bodyPr/>
          <a:lstStyle/>
          <a:p>
            <a:pPr algn="ctr"/>
            <a:r>
              <a:rPr lang="en-US" sz="25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vdW</a:t>
            </a:r>
            <a:r>
              <a:rPr lang="en-US" sz="25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interactions</a:t>
            </a:r>
          </a:p>
        </p:txBody>
      </p:sp>
      <p:pic>
        <p:nvPicPr>
          <p:cNvPr id="21" name="Marcador de contenido 20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32A2254E-9E65-03A5-17DA-D061D31F12E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4267199" y="2524287"/>
            <a:ext cx="4805297" cy="42197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2394640-6B66-8247-6846-065D4C2B8142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48E037-75CC-B185-DCE7-2AE7880635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E3ADC9F-6301-E40F-1C16-2EEFD37E6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78EE617-5ABD-EE55-750C-0EE1030377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37" name="5 Rectángulo">
            <a:extLst>
              <a:ext uri="{FF2B5EF4-FFF2-40B4-BE49-F238E27FC236}">
                <a16:creationId xmlns:a16="http://schemas.microsoft.com/office/drawing/2014/main" id="{1E1AD8D2-0411-7F49-B251-CF9E065FA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Photolysis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of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methyl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cyanoformate</a:t>
            </a:r>
            <a:endParaRPr lang="es-ES_tradnl" altLang="es-ES" sz="2500" dirty="0">
              <a:latin typeface="Arial Rounded MT Bold" panose="020F0704030504030204" pitchFamily="34" charset="0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516DBB6-7CC0-D624-0555-910246A07240}"/>
              </a:ext>
            </a:extLst>
          </p:cNvPr>
          <p:cNvGrpSpPr/>
          <p:nvPr/>
        </p:nvGrpSpPr>
        <p:grpSpPr>
          <a:xfrm>
            <a:off x="455615" y="1160802"/>
            <a:ext cx="7833834" cy="5028861"/>
            <a:chOff x="553583" y="1160802"/>
            <a:chExt cx="7833834" cy="5028861"/>
          </a:xfrm>
        </p:grpSpPr>
        <p:sp>
          <p:nvSpPr>
            <p:cNvPr id="39" name="Marcador de texto 2">
              <a:extLst>
                <a:ext uri="{FF2B5EF4-FFF2-40B4-BE49-F238E27FC236}">
                  <a16:creationId xmlns:a16="http://schemas.microsoft.com/office/drawing/2014/main" id="{58BF6403-697E-EBD2-8753-A47CC677D038}"/>
                </a:ext>
              </a:extLst>
            </p:cNvPr>
            <p:cNvSpPr txBox="1">
              <a:spLocks/>
            </p:cNvSpPr>
            <p:nvPr/>
          </p:nvSpPr>
          <p:spPr>
            <a:xfrm>
              <a:off x="553583" y="1160802"/>
              <a:ext cx="3868737" cy="14312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 b="1" dirty="0">
                <a:latin typeface="Arial Narrow" panose="020B0606020202030204" pitchFamily="34" charset="0"/>
              </a:endParaRPr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800" b="1" dirty="0">
                <a:latin typeface="Arial Narrow" panose="020B0606020202030204" pitchFamily="34" charset="0"/>
              </a:endParaRPr>
            </a:p>
            <a:p>
              <a:pPr marL="0" indent="0" algn="ctr">
                <a:spcBef>
                  <a:spcPts val="0"/>
                </a:spcBef>
                <a:buNone/>
              </a:pPr>
              <a:endParaRPr lang="en-US" sz="1800" b="1" dirty="0">
                <a:latin typeface="Arial Narrow" panose="020B0606020202030204" pitchFamily="34" charset="0"/>
              </a:endParaRP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800" dirty="0">
                  <a:latin typeface="Arial Rounded MT Bold" panose="020F0704030504030204" pitchFamily="34" charset="0"/>
                </a:rPr>
                <a:t>Time-resolved IR spectra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800" dirty="0">
                  <a:latin typeface="Arial Narrow" panose="020B0606020202030204" pitchFamily="34" charset="0"/>
                </a:rPr>
                <a:t>Evidence of HCN(HNC) formation</a:t>
              </a:r>
            </a:p>
          </p:txBody>
        </p:sp>
        <p:pic>
          <p:nvPicPr>
            <p:cNvPr id="40" name="Marcador de contenido 14" descr="Gráfico, Diagrama, Histograma&#10;&#10;Descripción generada automáticamente">
              <a:extLst>
                <a:ext uri="{FF2B5EF4-FFF2-40B4-BE49-F238E27FC236}">
                  <a16:creationId xmlns:a16="http://schemas.microsoft.com/office/drawing/2014/main" id="{77947C05-F192-CEB8-197D-F115FCD4A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1964" y="2505075"/>
              <a:ext cx="2871975" cy="368458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41" name="Marcador de texto 4">
              <a:extLst>
                <a:ext uri="{FF2B5EF4-FFF2-40B4-BE49-F238E27FC236}">
                  <a16:creationId xmlns:a16="http://schemas.microsoft.com/office/drawing/2014/main" id="{8E7CE917-64F8-C12B-5C60-6772BD1FC06A}"/>
                </a:ext>
              </a:extLst>
            </p:cNvPr>
            <p:cNvSpPr txBox="1">
              <a:spLocks/>
            </p:cNvSpPr>
            <p:nvPr/>
          </p:nvSpPr>
          <p:spPr>
            <a:xfrm>
              <a:off x="4499629" y="1526855"/>
              <a:ext cx="3887788" cy="82391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800" b="1" dirty="0">
                <a:latin typeface="Arial Narrow" panose="020B0606020202030204" pitchFamily="34" charset="0"/>
              </a:endParaRPr>
            </a:p>
            <a:p>
              <a:pPr marL="0" indent="0" algn="ctr">
                <a:buNone/>
              </a:pPr>
              <a:r>
                <a:rPr lang="en-US" sz="1800" dirty="0" err="1">
                  <a:latin typeface="Arial Rounded MT Bold" panose="020F0704030504030204" pitchFamily="34" charset="0"/>
                </a:rPr>
                <a:t>AutoMeKin</a:t>
              </a:r>
              <a:r>
                <a:rPr lang="en-US" sz="1800" dirty="0">
                  <a:latin typeface="Arial Rounded MT Bold" panose="020F0704030504030204" pitchFamily="34" charset="0"/>
                </a:rPr>
                <a:t> &amp; QCT</a:t>
              </a:r>
              <a:endParaRPr lang="en-US" sz="1800" baseline="30000" dirty="0">
                <a:latin typeface="Arial Rounded MT Bold" panose="020F0704030504030204" pitchFamily="34" charset="0"/>
              </a:endParaRP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800" dirty="0">
                  <a:latin typeface="Arial Narrow" panose="020B0606020202030204" pitchFamily="34" charset="0"/>
                </a:rPr>
                <a:t>TSs &amp; Vibrational distros</a:t>
              </a:r>
            </a:p>
          </p:txBody>
        </p:sp>
        <p:pic>
          <p:nvPicPr>
            <p:cNvPr id="42" name="Marcador de contenido 12" descr="Interfaz de usuario gráfica&#10;&#10;Descripción generada automáticamente con confianza media">
              <a:extLst>
                <a:ext uri="{FF2B5EF4-FFF2-40B4-BE49-F238E27FC236}">
                  <a16:creationId xmlns:a16="http://schemas.microsoft.com/office/drawing/2014/main" id="{478523BC-BC20-3862-F98D-5B2F15EC3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664" t="1" r="-2664" b="-1347"/>
            <a:stretch/>
          </p:blipFill>
          <p:spPr>
            <a:xfrm>
              <a:off x="4495799" y="2647005"/>
              <a:ext cx="3887788" cy="340072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D36F73C-AC88-4D75-843E-2334795F1B54}"/>
              </a:ext>
            </a:extLst>
          </p:cNvPr>
          <p:cNvSpPr txBox="1"/>
          <p:nvPr/>
        </p:nvSpPr>
        <p:spPr>
          <a:xfrm>
            <a:off x="2286000" y="11852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ApJ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. </a:t>
            </a:r>
            <a:r>
              <a:rPr lang="en-U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2017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849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15</a:t>
            </a:r>
            <a:endParaRPr lang="en-US"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EB07B4-6FB8-29D7-9A8B-CDF26F4F375D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1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A4D9B3C-838E-F6FB-B5E7-800F61BEE7B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rnd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D2884025-5B30-496F-A766-330AD499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grpSp>
        <p:nvGrpSpPr>
          <p:cNvPr id="16" name="Diagram group">
            <a:extLst>
              <a:ext uri="{FF2B5EF4-FFF2-40B4-BE49-F238E27FC236}">
                <a16:creationId xmlns:a16="http://schemas.microsoft.com/office/drawing/2014/main" id="{B35EEB11-48C4-77B5-D9A4-F4350E908999}"/>
              </a:ext>
            </a:extLst>
          </p:cNvPr>
          <p:cNvGrpSpPr/>
          <p:nvPr/>
        </p:nvGrpSpPr>
        <p:grpSpPr>
          <a:xfrm>
            <a:off x="1761653" y="1371600"/>
            <a:ext cx="5620694" cy="3530990"/>
            <a:chOff x="3400931" y="363485"/>
            <a:chExt cx="5620694" cy="3530990"/>
          </a:xfrm>
          <a:scene3d>
            <a:camera prst="perspectiveRelaxed">
              <a:rot lat="0" lon="0" rev="0"/>
            </a:camera>
            <a:lightRig rig="soft" dir="t"/>
            <a:backdrop>
              <a:anchor x="0" y="0" z="-210000"/>
              <a:norm dx="0" dy="0" dz="914400"/>
              <a:up dx="0" dy="914400" dz="0"/>
            </a:backdrop>
          </a:scene3d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223BD3A0-BDCD-F139-3781-16131E543D41}"/>
                </a:ext>
              </a:extLst>
            </p:cNvPr>
            <p:cNvSpPr/>
            <p:nvPr/>
          </p:nvSpPr>
          <p:spPr>
            <a:xfrm>
              <a:off x="3400931" y="363485"/>
              <a:ext cx="5620694" cy="3530990"/>
            </a:xfrm>
            <a:prstGeom prst="round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" b="-2000"/>
              </a:stretch>
            </a:blipFill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FDF1EF5-D434-31EB-D53A-00DB65B145B1}"/>
              </a:ext>
            </a:extLst>
          </p:cNvPr>
          <p:cNvGrpSpPr/>
          <p:nvPr/>
        </p:nvGrpSpPr>
        <p:grpSpPr>
          <a:xfrm>
            <a:off x="320383" y="5097632"/>
            <a:ext cx="8503234" cy="1508266"/>
            <a:chOff x="285106" y="5144635"/>
            <a:chExt cx="8503234" cy="1508266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6F1B221-4E89-95FF-0BE7-2A1CAAB86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106" y="5300220"/>
              <a:ext cx="4081717" cy="115767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10A7AECB-4914-2E11-CBFD-FB0B077B2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-2684"/>
            <a:stretch/>
          </p:blipFill>
          <p:spPr>
            <a:xfrm>
              <a:off x="4933476" y="5144635"/>
              <a:ext cx="3854864" cy="150826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sp>
        <p:nvSpPr>
          <p:cNvPr id="24" name="5 Rectángulo">
            <a:extLst>
              <a:ext uri="{FF2B5EF4-FFF2-40B4-BE49-F238E27FC236}">
                <a16:creationId xmlns:a16="http://schemas.microsoft.com/office/drawing/2014/main" id="{B8DAB2EA-3E17-DDA9-03A6-35B6A8AE1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AutoMeKin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000" dirty="0">
                <a:latin typeface="Arial Rounded MT Bold" panose="020F0704030504030204" pitchFamily="34" charset="0"/>
              </a:rPr>
              <a:t>(</a:t>
            </a:r>
            <a:r>
              <a:rPr lang="es-ES_tradnl" altLang="es-ES" sz="2000" dirty="0" err="1">
                <a:latin typeface="Arial Rounded MT Bold" panose="020F0704030504030204" pitchFamily="34" charset="0"/>
              </a:rPr>
              <a:t>Auto</a:t>
            </a:r>
            <a:r>
              <a:rPr lang="es-ES_tradnl" altLang="es-ES" sz="1600" dirty="0" err="1">
                <a:latin typeface="Arial Rounded MT Bold" panose="020F0704030504030204" pitchFamily="34" charset="0"/>
              </a:rPr>
              <a:t>mated</a:t>
            </a:r>
            <a:r>
              <a:rPr lang="es-ES_tradnl" altLang="es-ES" sz="20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000" dirty="0" err="1">
                <a:latin typeface="Arial Rounded MT Bold" panose="020F0704030504030204" pitchFamily="34" charset="0"/>
              </a:rPr>
              <a:t>Me</a:t>
            </a:r>
            <a:r>
              <a:rPr lang="es-ES_tradnl" altLang="es-ES" sz="1600" dirty="0" err="1">
                <a:latin typeface="Arial Rounded MT Bold" panose="020F0704030504030204" pitchFamily="34" charset="0"/>
              </a:rPr>
              <a:t>chanisms</a:t>
            </a:r>
            <a:r>
              <a:rPr lang="es-ES_tradnl" altLang="es-ES" sz="2000" dirty="0">
                <a:latin typeface="Arial Rounded MT Bold" panose="020F0704030504030204" pitchFamily="34" charset="0"/>
              </a:rPr>
              <a:t> and </a:t>
            </a:r>
            <a:r>
              <a:rPr lang="es-ES_tradnl" altLang="es-ES" sz="2000" dirty="0" err="1">
                <a:latin typeface="Arial Rounded MT Bold" panose="020F0704030504030204" pitchFamily="34" charset="0"/>
              </a:rPr>
              <a:t>Kin</a:t>
            </a:r>
            <a:r>
              <a:rPr lang="es-ES_tradnl" altLang="es-ES" sz="1600" dirty="0" err="1">
                <a:latin typeface="Arial Rounded MT Bold" panose="020F0704030504030204" pitchFamily="34" charset="0"/>
              </a:rPr>
              <a:t>etics</a:t>
            </a:r>
            <a:r>
              <a:rPr lang="es-ES_tradnl" altLang="es-ES" sz="2000" dirty="0">
                <a:latin typeface="Arial Rounded MT Bold" panose="020F0704030504030204" pitchFamily="34" charset="0"/>
              </a:rPr>
              <a:t>)</a:t>
            </a:r>
            <a:endParaRPr lang="en-US" altLang="es-ES" sz="2000" dirty="0"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6114D5-87C9-1ABF-12EB-46438429DD76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5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6418EF96-C55D-980C-D113-3108B0F53F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0FDA65B-E9ED-91B9-0778-67DCEE0950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1BF8452-5E1C-2869-7E02-23C816D12E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2" name="5 Rectángulo">
            <a:extLst>
              <a:ext uri="{FF2B5EF4-FFF2-40B4-BE49-F238E27FC236}">
                <a16:creationId xmlns:a16="http://schemas.microsoft.com/office/drawing/2014/main" id="{9018D8AC-8C3A-E5CC-AC62-7DC4F8D00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Formation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of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cyanoketene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in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the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ISM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3FE9CF8C-231C-E867-115F-BEBD31882C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54" t="-1162" r="-595" b="-2573"/>
          <a:stretch/>
        </p:blipFill>
        <p:spPr>
          <a:xfrm>
            <a:off x="1523172" y="2235577"/>
            <a:ext cx="6020957" cy="27936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8C90F20-C7CD-DDB1-9F09-C44059FE38A9}"/>
              </a:ext>
            </a:extLst>
          </p:cNvPr>
          <p:cNvSpPr txBox="1"/>
          <p:nvPr/>
        </p:nvSpPr>
        <p:spPr>
          <a:xfrm>
            <a:off x="2868834" y="5665009"/>
            <a:ext cx="3406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 err="1">
                <a:solidFill>
                  <a:srgbClr val="000000"/>
                </a:solidFill>
                <a:latin typeface="Arial Rounded MT Bold" panose="020F0704030504030204" pitchFamily="34" charset="0"/>
              </a:rPr>
              <a:t>Product</a:t>
            </a: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 Rounded MT Bold" panose="020F0704030504030204" pitchFamily="34" charset="0"/>
              </a:rPr>
              <a:t>abundances</a:t>
            </a:r>
            <a:endParaRPr lang="es-ES" sz="200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algn="ctr"/>
            <a:r>
              <a:rPr lang="es-ES" sz="200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10-600 K: P1 &gt; P2 &gt; P3 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01D5572-0910-D02D-7361-9A3FD96EE9B0}"/>
              </a:ext>
            </a:extLst>
          </p:cNvPr>
          <p:cNvSpPr txBox="1"/>
          <p:nvPr/>
        </p:nvSpPr>
        <p:spPr>
          <a:xfrm>
            <a:off x="2286000" y="179348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 err="1">
                <a:solidFill>
                  <a:srgbClr val="000000"/>
                </a:solidFill>
                <a:latin typeface="Arial Rounded MT Bold" panose="020F0704030504030204" pitchFamily="34" charset="0"/>
              </a:rPr>
              <a:t>Reaction</a:t>
            </a:r>
            <a:r>
              <a:rPr lang="es-ES" sz="2000" dirty="0">
                <a:solidFill>
                  <a:srgbClr val="000000"/>
                </a:solidFill>
                <a:latin typeface="Arial Rounded MT Bold" panose="020F070403050403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Arial Rounded MT Bold" panose="020F0704030504030204" pitchFamily="34" charset="0"/>
              </a:rPr>
              <a:t>mechanisms</a:t>
            </a:r>
            <a:endParaRPr lang="es-ES" sz="2000" i="0" dirty="0"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2B11969-E461-03B5-F65E-BB3739D4DFB8}"/>
              </a:ext>
            </a:extLst>
          </p:cNvPr>
          <p:cNvSpPr/>
          <p:nvPr/>
        </p:nvSpPr>
        <p:spPr>
          <a:xfrm>
            <a:off x="6820410" y="3382081"/>
            <a:ext cx="762828" cy="5634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9825EA-6FA0-93EC-3964-607262FFBF91}"/>
              </a:ext>
            </a:extLst>
          </p:cNvPr>
          <p:cNvSpPr/>
          <p:nvPr/>
        </p:nvSpPr>
        <p:spPr>
          <a:xfrm>
            <a:off x="6344698" y="4261166"/>
            <a:ext cx="762828" cy="5634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143163-CA3D-3A71-2515-6F6E82746B5F}"/>
              </a:ext>
            </a:extLst>
          </p:cNvPr>
          <p:cNvSpPr/>
          <p:nvPr/>
        </p:nvSpPr>
        <p:spPr>
          <a:xfrm>
            <a:off x="6255746" y="2953050"/>
            <a:ext cx="762828" cy="5634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7D2B82-47A7-96B9-BA10-3EC00EAF9DC5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D30E846-B25C-C405-C59F-C5F8DA9D46A0}"/>
              </a:ext>
            </a:extLst>
          </p:cNvPr>
          <p:cNvSpPr txBox="1"/>
          <p:nvPr/>
        </p:nvSpPr>
        <p:spPr>
          <a:xfrm>
            <a:off x="2286000" y="11852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ACS Earth Space Chem. </a:t>
            </a:r>
            <a:r>
              <a:rPr lang="en-U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2023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7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1172</a:t>
            </a:r>
            <a:endParaRPr lang="en-US"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4B7C01C-0A89-4F09-24B2-7DB28E2499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1009696-5907-7101-3A45-36D84AC75C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21F7699-482B-82A1-6D3F-B4CAE99FBC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15" name="5 Rectángulo">
            <a:extLst>
              <a:ext uri="{FF2B5EF4-FFF2-40B4-BE49-F238E27FC236}">
                <a16:creationId xmlns:a16="http://schemas.microsoft.com/office/drawing/2014/main" id="{3D9B1805-25CD-4E00-5B32-1F72078CF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Cyanide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+ vinyl alcohol in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the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ISM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C0935FB-7509-35D6-9E5B-E5BD8FA93FA8}"/>
              </a:ext>
            </a:extLst>
          </p:cNvPr>
          <p:cNvSpPr txBox="1"/>
          <p:nvPr/>
        </p:nvSpPr>
        <p:spPr>
          <a:xfrm>
            <a:off x="2286000" y="1166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PCCP </a:t>
            </a:r>
            <a:r>
              <a:rPr lang="en-U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2023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25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22840</a:t>
            </a:r>
            <a:endParaRPr lang="en-US"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DB388FC-8FAC-3112-FD00-7E1A5216C364}"/>
              </a:ext>
            </a:extLst>
          </p:cNvPr>
          <p:cNvGrpSpPr/>
          <p:nvPr/>
        </p:nvGrpSpPr>
        <p:grpSpPr>
          <a:xfrm>
            <a:off x="-152400" y="1518313"/>
            <a:ext cx="7236645" cy="3510887"/>
            <a:chOff x="437521" y="1914344"/>
            <a:chExt cx="7236645" cy="3510887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5820A14-AD8C-5FC6-68EC-09A6FB45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040" y="1914344"/>
              <a:ext cx="7000126" cy="351088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DFC654B4-AFB8-C835-7277-0B6F9C3BA08C}"/>
                </a:ext>
              </a:extLst>
            </p:cNvPr>
            <p:cNvSpPr txBox="1"/>
            <p:nvPr/>
          </p:nvSpPr>
          <p:spPr>
            <a:xfrm>
              <a:off x="437521" y="4078525"/>
              <a:ext cx="17228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 err="1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Cyanoacetaldehyde</a:t>
              </a:r>
              <a:endParaRPr lang="es-ES" sz="1400" dirty="0">
                <a:latin typeface="Arial Narrow" panose="020B0606020202030204" pitchFamily="34" charset="0"/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413A5DF-7ED5-0E43-BD68-0C9290BB9CC8}"/>
                </a:ext>
              </a:extLst>
            </p:cNvPr>
            <p:cNvSpPr txBox="1"/>
            <p:nvPr/>
          </p:nvSpPr>
          <p:spPr>
            <a:xfrm>
              <a:off x="4862402" y="2028215"/>
              <a:ext cx="13716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effectLst/>
                  <a:latin typeface="Arial Narrow" panose="020B0606020202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Vinyl cyanide</a:t>
              </a:r>
              <a:endParaRPr lang="es-ES" sz="1400" dirty="0">
                <a:latin typeface="Arial Narrow" panose="020B0606020202030204" pitchFamily="34" charset="0"/>
              </a:endParaRP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764B4D6-47F3-7AC6-CC6E-61435446A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677" y="2338850"/>
              <a:ext cx="245200" cy="984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D6F075AD-C673-B549-660E-25ADFA4773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" t="1133" r="770"/>
          <a:stretch/>
        </p:blipFill>
        <p:spPr>
          <a:xfrm>
            <a:off x="5638800" y="4038600"/>
            <a:ext cx="3426850" cy="2689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A658FCB-015B-FA10-2B99-8E7DADE8B516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205D326-04D3-BAEA-708B-F166F6B0AC95}"/>
              </a:ext>
            </a:extLst>
          </p:cNvPr>
          <p:cNvSpPr/>
          <p:nvPr/>
        </p:nvSpPr>
        <p:spPr>
          <a:xfrm>
            <a:off x="434822" y="3209655"/>
            <a:ext cx="609600" cy="5634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D738126-3C6D-BD1B-87B4-C3D5F4CE0F0A}"/>
              </a:ext>
            </a:extLst>
          </p:cNvPr>
          <p:cNvSpPr/>
          <p:nvPr/>
        </p:nvSpPr>
        <p:spPr>
          <a:xfrm>
            <a:off x="4382942" y="2927143"/>
            <a:ext cx="504014" cy="53530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957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460BE1-D179-4D8F-3998-F7B3F7A77A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0AB123-94F6-44DB-BEB0-04339BD6DD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CB92BE8-B9A9-DB18-6708-A9E780C959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2" name="5 Rectángulo">
            <a:extLst>
              <a:ext uri="{FF2B5EF4-FFF2-40B4-BE49-F238E27FC236}">
                <a16:creationId xmlns:a16="http://schemas.microsoft.com/office/drawing/2014/main" id="{678100B3-BAAF-CCAF-6B50-D4D6F847E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Formation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of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glycolonitrile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in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the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ISM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6EFF10-E45E-CA75-456F-1B5D10E20555}"/>
              </a:ext>
            </a:extLst>
          </p:cNvPr>
          <p:cNvSpPr txBox="1"/>
          <p:nvPr/>
        </p:nvSpPr>
        <p:spPr>
          <a:xfrm>
            <a:off x="2286000" y="1166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PCCP</a:t>
            </a:r>
            <a:r>
              <a:rPr lang="en-U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2023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25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20988</a:t>
            </a:r>
            <a:endParaRPr lang="en-US"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05597C-98D5-C99B-3218-BFA9E997EE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6" r="-1136"/>
          <a:stretch/>
        </p:blipFill>
        <p:spPr>
          <a:xfrm>
            <a:off x="3049524" y="4085139"/>
            <a:ext cx="3044952" cy="228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EA0C1BE-8905-3076-ABF1-937D949D72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32" y="1548948"/>
            <a:ext cx="2714205" cy="2469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84B86F1-37DF-E025-80C9-6DF523796C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2"/>
          <a:stretch/>
        </p:blipFill>
        <p:spPr bwMode="auto">
          <a:xfrm>
            <a:off x="5305589" y="1640962"/>
            <a:ext cx="2980857" cy="2263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663C8CD-96B6-D63E-DE5A-DE80E0F10815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070E6EE-F98D-10D0-1235-761CB06EDBCF}"/>
              </a:ext>
            </a:extLst>
          </p:cNvPr>
          <p:cNvSpPr/>
          <p:nvPr/>
        </p:nvSpPr>
        <p:spPr>
          <a:xfrm>
            <a:off x="3073996" y="3415496"/>
            <a:ext cx="762828" cy="5634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31B5ED0-A556-47EF-B7B3-FA6CF2050B8F}"/>
              </a:ext>
            </a:extLst>
          </p:cNvPr>
          <p:cNvSpPr/>
          <p:nvPr/>
        </p:nvSpPr>
        <p:spPr>
          <a:xfrm>
            <a:off x="7523618" y="2871929"/>
            <a:ext cx="762828" cy="7094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531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481E0-D051-4C2C-9E53-3DE0767F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10" y="789540"/>
            <a:ext cx="7055380" cy="1400530"/>
          </a:xfrm>
        </p:spPr>
        <p:txBody>
          <a:bodyPr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Dissociative photoionization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EBEC3F-B374-2268-86BA-5D3BD09261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E007BA-4B91-AE4C-2ED0-BF57D47A13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0120E12-AF0D-E419-6023-30D2680A38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23" name="Marcador de contenido 22" descr="Diagrama&#10;&#10;Descripción generada automáticamente">
            <a:extLst>
              <a:ext uri="{FF2B5EF4-FFF2-40B4-BE49-F238E27FC236}">
                <a16:creationId xmlns:a16="http://schemas.microsoft.com/office/drawing/2014/main" id="{E849735D-C34F-1D27-BA26-D1A8EB7C06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946033" y="1371600"/>
            <a:ext cx="3251935" cy="5165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2" descr="nfaguirrec (Nestor F. Aguirre) · GitHub">
            <a:extLst>
              <a:ext uri="{FF2B5EF4-FFF2-40B4-BE49-F238E27FC236}">
                <a16:creationId xmlns:a16="http://schemas.microsoft.com/office/drawing/2014/main" id="{2321BFFB-9A2A-9FA1-BA25-22247D1DE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33"/>
          <a:stretch/>
        </p:blipFill>
        <p:spPr bwMode="auto">
          <a:xfrm>
            <a:off x="1160367" y="1367589"/>
            <a:ext cx="861611" cy="1123836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94E6690D-9FBA-25C8-1695-D7EA0DBD9964}"/>
              </a:ext>
            </a:extLst>
          </p:cNvPr>
          <p:cNvSpPr txBox="1">
            <a:spLocks/>
          </p:cNvSpPr>
          <p:nvPr/>
        </p:nvSpPr>
        <p:spPr>
          <a:xfrm>
            <a:off x="6698372" y="2174081"/>
            <a:ext cx="583118" cy="385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</a:pPr>
            <a:r>
              <a:rPr lang="es-ES" sz="20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Exp</a:t>
            </a:r>
            <a:endParaRPr lang="es-ES" sz="2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C993C7FE-F13A-1A91-A40D-429041563172}"/>
              </a:ext>
            </a:extLst>
          </p:cNvPr>
          <p:cNvSpPr txBox="1">
            <a:spLocks/>
          </p:cNvSpPr>
          <p:nvPr/>
        </p:nvSpPr>
        <p:spPr>
          <a:xfrm>
            <a:off x="6698372" y="3733800"/>
            <a:ext cx="693027" cy="385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</a:pPr>
            <a:r>
              <a:rPr lang="es-E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M3C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88F32779-5102-78AE-C4E7-5D0F77ABBA53}"/>
              </a:ext>
            </a:extLst>
          </p:cNvPr>
          <p:cNvSpPr txBox="1">
            <a:spLocks/>
          </p:cNvSpPr>
          <p:nvPr/>
        </p:nvSpPr>
        <p:spPr>
          <a:xfrm>
            <a:off x="6698372" y="5410200"/>
            <a:ext cx="1912228" cy="385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Clr>
                <a:srgbClr val="002060"/>
              </a:buClr>
            </a:pPr>
            <a:endParaRPr lang="es-ES" sz="20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2060"/>
              </a:buClr>
            </a:pPr>
            <a:r>
              <a:rPr lang="es-ES" sz="2000" dirty="0">
                <a:solidFill>
                  <a:schemeClr val="tx1"/>
                </a:solidFill>
                <a:latin typeface="Arial Narrow" panose="020B0606020202030204" pitchFamily="34" charset="0"/>
              </a:rPr>
              <a:t>M3C+AutoMeKin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FA75020-DF68-E2FA-D5DE-8FB1458F5C6A}"/>
              </a:ext>
            </a:extLst>
          </p:cNvPr>
          <p:cNvSpPr txBox="1"/>
          <p:nvPr/>
        </p:nvSpPr>
        <p:spPr>
          <a:xfrm>
            <a:off x="947328" y="2537680"/>
            <a:ext cx="128768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00" dirty="0">
                <a:solidFill>
                  <a:srgbClr val="002060"/>
                </a:solidFill>
                <a:latin typeface="Arial Narrow" panose="020B0606020202030204" pitchFamily="34" charset="0"/>
              </a:rPr>
              <a:t>Néstor Aguirre</a:t>
            </a:r>
            <a:endParaRPr lang="en-US" sz="1300" dirty="0">
              <a:latin typeface="Arial Narrow" panose="020B06060202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457AB2-928E-C836-1631-77978C6CA81B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590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4A27591-53B1-B821-C8D0-3EF9E1EAFE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5E41E8-477C-EA23-ACA0-91A70DFDFE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9C04725-063B-A710-8E10-8B7D2CC3C6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13" name="5 Rectángulo">
            <a:extLst>
              <a:ext uri="{FF2B5EF4-FFF2-40B4-BE49-F238E27FC236}">
                <a16:creationId xmlns:a16="http://schemas.microsoft.com/office/drawing/2014/main" id="{FFEA04AD-6E60-9FC3-C646-158288ABD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Integration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within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the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Cathedral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package</a:t>
            </a:r>
            <a:endParaRPr lang="es-ES_tradnl" altLang="es-ES" sz="2500" dirty="0">
              <a:latin typeface="Arial Rounded MT Bold" panose="020F0704030504030204" pitchFamily="34" charset="0"/>
            </a:endParaRPr>
          </a:p>
        </p:txBody>
      </p:sp>
      <p:pic>
        <p:nvPicPr>
          <p:cNvPr id="16" name="Marcador de contenido 14">
            <a:extLst>
              <a:ext uri="{FF2B5EF4-FFF2-40B4-BE49-F238E27FC236}">
                <a16:creationId xmlns:a16="http://schemas.microsoft.com/office/drawing/2014/main" id="{C8F43D6B-9CF7-52A6-29CE-FE127E6A0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472" y="2019641"/>
            <a:ext cx="6673056" cy="4448703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8157BAE-767B-2256-D7EA-8590749B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193" y="1410373"/>
            <a:ext cx="847137" cy="1128387"/>
          </a:xfrm>
          <a:prstGeom prst="roundRect">
            <a:avLst>
              <a:gd name="adj" fmla="val 16667"/>
            </a:avLst>
          </a:prstGeom>
          <a:ln>
            <a:solidFill>
              <a:srgbClr val="EAEAEA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BC31E6B-26C8-700B-91F1-D890D572F7F5}"/>
              </a:ext>
            </a:extLst>
          </p:cNvPr>
          <p:cNvSpPr txBox="1"/>
          <p:nvPr/>
        </p:nvSpPr>
        <p:spPr>
          <a:xfrm>
            <a:off x="2076293" y="1233005"/>
            <a:ext cx="49914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rial Narrow" panose="020B0606020202030204" pitchFamily="34" charset="0"/>
                <a:hlinkClick r:id="rId7"/>
              </a:rPr>
              <a:t>https://github.com/cathedralpkg</a:t>
            </a:r>
            <a:r>
              <a:rPr lang="es-ES" sz="1600" dirty="0">
                <a:latin typeface="Arial Narrow" panose="020B0606020202030204" pitchFamily="34" charset="0"/>
              </a:rPr>
              <a:t>  </a:t>
            </a:r>
          </a:p>
        </p:txBody>
      </p:sp>
      <p:pic>
        <p:nvPicPr>
          <p:cNvPr id="19" name="Picture 2" descr="DAVID FERRO COSTAS - Universidade de Santiago de Compostela">
            <a:extLst>
              <a:ext uri="{FF2B5EF4-FFF2-40B4-BE49-F238E27FC236}">
                <a16:creationId xmlns:a16="http://schemas.microsoft.com/office/drawing/2014/main" id="{33CC7FBF-407E-0F3A-3F85-539B489B0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r="15674"/>
          <a:stretch/>
        </p:blipFill>
        <p:spPr bwMode="auto">
          <a:xfrm>
            <a:off x="2352806" y="1411166"/>
            <a:ext cx="847137" cy="1126800"/>
          </a:xfrm>
          <a:prstGeom prst="roundRect">
            <a:avLst>
              <a:gd name="adj" fmla="val 16667"/>
            </a:avLst>
          </a:prstGeom>
          <a:ln>
            <a:solidFill>
              <a:srgbClr val="EAEAEA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64B774C-24EC-1F0E-3A93-7F9E9D0403B1}"/>
              </a:ext>
            </a:extLst>
          </p:cNvPr>
          <p:cNvSpPr txBox="1"/>
          <p:nvPr/>
        </p:nvSpPr>
        <p:spPr>
          <a:xfrm>
            <a:off x="2299854" y="2600907"/>
            <a:ext cx="95304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00" dirty="0">
                <a:solidFill>
                  <a:srgbClr val="002060"/>
                </a:solidFill>
                <a:latin typeface="Arial Narrow" panose="020B0606020202030204" pitchFamily="34" charset="0"/>
              </a:rPr>
              <a:t>David Ferro</a:t>
            </a:r>
            <a:endParaRPr lang="en-US" sz="1300" dirty="0">
              <a:latin typeface="Arial Narrow" panose="020B0606020202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C052EE-F4C5-275C-26B3-2E957AEAC467}"/>
              </a:ext>
            </a:extLst>
          </p:cNvPr>
          <p:cNvSpPr txBox="1"/>
          <p:nvPr/>
        </p:nvSpPr>
        <p:spPr>
          <a:xfrm>
            <a:off x="1247829" y="2518696"/>
            <a:ext cx="128768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00" dirty="0">
                <a:solidFill>
                  <a:srgbClr val="002060"/>
                </a:solidFill>
                <a:latin typeface="Arial Narrow" panose="020B0606020202030204" pitchFamily="34" charset="0"/>
              </a:rPr>
              <a:t>Antonio</a:t>
            </a:r>
          </a:p>
          <a:p>
            <a:pPr algn="ctr"/>
            <a:r>
              <a:rPr lang="es-ES" sz="1300" dirty="0">
                <a:solidFill>
                  <a:srgbClr val="002060"/>
                </a:solidFill>
                <a:latin typeface="Arial Narrow" panose="020B0606020202030204" pitchFamily="34" charset="0"/>
              </a:rPr>
              <a:t>Fernández-Ramos</a:t>
            </a:r>
            <a:endParaRPr lang="en-US" sz="1300" dirty="0">
              <a:latin typeface="Arial Narrow" panose="020B06060202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F5150A-53CE-CEEA-1EB6-6B064F9CE9FF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54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6" name="5 Rectángulo">
            <a:extLst>
              <a:ext uri="{FF2B5EF4-FFF2-40B4-BE49-F238E27FC236}">
                <a16:creationId xmlns:a16="http://schemas.microsoft.com/office/drawing/2014/main" id="{F556D6C3-FEE6-F9E5-7C6E-949A46485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Acknowledgements</a:t>
            </a:r>
            <a:endParaRPr lang="es-ES_tradnl" altLang="es-ES" sz="2500" dirty="0">
              <a:latin typeface="Arial Rounded MT Bold" panose="020F0704030504030204" pitchFamily="34" charset="0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3E59C0F-7455-0DCE-8F66-86AAFDFC827C}"/>
              </a:ext>
            </a:extLst>
          </p:cNvPr>
          <p:cNvGrpSpPr>
            <a:grpSpLocks noChangeAspect="1"/>
          </p:cNvGrpSpPr>
          <p:nvPr/>
        </p:nvGrpSpPr>
        <p:grpSpPr>
          <a:xfrm>
            <a:off x="1955902" y="1371600"/>
            <a:ext cx="5232197" cy="5180069"/>
            <a:chOff x="2514139" y="1530447"/>
            <a:chExt cx="3941037" cy="3901776"/>
          </a:xfrm>
        </p:grpSpPr>
        <p:pic>
          <p:nvPicPr>
            <p:cNvPr id="32" name="Marcador de contenido 10">
              <a:extLst>
                <a:ext uri="{FF2B5EF4-FFF2-40B4-BE49-F238E27FC236}">
                  <a16:creationId xmlns:a16="http://schemas.microsoft.com/office/drawing/2014/main" id="{7FEAC912-67D7-CC31-1F22-0A58D8771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/>
          </p:blipFill>
          <p:spPr>
            <a:xfrm>
              <a:off x="2547429" y="4958448"/>
              <a:ext cx="3868737" cy="473775"/>
            </a:xfrm>
            <a:prstGeom prst="rect">
              <a:avLst/>
            </a:prstGeom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914899CC-4A05-00CB-CAC1-A674C6EC2F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4139" y="1530447"/>
              <a:ext cx="3941037" cy="3348081"/>
              <a:chOff x="2080552" y="2128462"/>
              <a:chExt cx="4990138" cy="4239340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20FADA94-BDBC-6648-B09F-20ADD528B8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7133" y="3223979"/>
                <a:ext cx="14980" cy="14980"/>
              </a:xfrm>
              <a:prstGeom prst="rect">
                <a:avLst/>
              </a:prstGeom>
            </p:spPr>
          </p:pic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09C54396-CEEF-B646-DFF3-AA758FC451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7133" y="3223979"/>
                <a:ext cx="14980" cy="14980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A55A4D89-007F-F98B-5B43-6E71E3F193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7133" y="3223979"/>
                <a:ext cx="14980" cy="14980"/>
              </a:xfrm>
              <a:prstGeom prst="rect">
                <a:avLst/>
              </a:prstGeom>
            </p:spPr>
          </p:pic>
          <p:pic>
            <p:nvPicPr>
              <p:cNvPr id="37" name="Picture 6" descr="GrupBO_dec19">
                <a:extLst>
                  <a:ext uri="{FF2B5EF4-FFF2-40B4-BE49-F238E27FC236}">
                    <a16:creationId xmlns:a16="http://schemas.microsoft.com/office/drawing/2014/main" id="{E3D866CC-521F-7CF7-7471-6015067212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71" r="18801"/>
              <a:stretch/>
            </p:blipFill>
            <p:spPr bwMode="auto">
              <a:xfrm>
                <a:off x="3347361" y="2131747"/>
                <a:ext cx="1113587" cy="1120973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20181015_DiegoGaray">
                <a:extLst>
                  <a:ext uri="{FF2B5EF4-FFF2-40B4-BE49-F238E27FC236}">
                    <a16:creationId xmlns:a16="http://schemas.microsoft.com/office/drawing/2014/main" id="{7108325D-177F-7825-C9E2-845BD10795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082"/>
              <a:stretch/>
            </p:blipFill>
            <p:spPr bwMode="auto">
              <a:xfrm>
                <a:off x="4553131" y="2131747"/>
                <a:ext cx="1117001" cy="1120973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15912FC-24FA-3F07-CE10-133424425454}"/>
                  </a:ext>
                </a:extLst>
              </p:cNvPr>
              <p:cNvSpPr txBox="1"/>
              <p:nvPr/>
            </p:nvSpPr>
            <p:spPr>
              <a:xfrm>
                <a:off x="3449681" y="3212026"/>
                <a:ext cx="908949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Carles Bo</a:t>
                </a:r>
                <a:endParaRPr lang="en-US" sz="13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51686933-0C99-CC0B-C92D-0896EB30A6AF}"/>
                  </a:ext>
                </a:extLst>
              </p:cNvPr>
              <p:cNvSpPr txBox="1"/>
              <p:nvPr/>
            </p:nvSpPr>
            <p:spPr>
              <a:xfrm>
                <a:off x="4578054" y="3212026"/>
                <a:ext cx="1067155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Diego Garay</a:t>
                </a:r>
                <a:endParaRPr lang="en-US" sz="13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21F1D174-6676-8045-C40F-1824828F86D8}"/>
                  </a:ext>
                </a:extLst>
              </p:cNvPr>
              <p:cNvSpPr txBox="1"/>
              <p:nvPr/>
            </p:nvSpPr>
            <p:spPr>
              <a:xfrm>
                <a:off x="2080552" y="3212026"/>
                <a:ext cx="1228115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George Barnes</a:t>
                </a:r>
                <a:endParaRPr lang="en-US" sz="13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2E582C56-47F5-D177-14A3-64D8E8CF1333}"/>
                  </a:ext>
                </a:extLst>
              </p:cNvPr>
              <p:cNvSpPr txBox="1"/>
              <p:nvPr/>
            </p:nvSpPr>
            <p:spPr>
              <a:xfrm>
                <a:off x="5681237" y="3212026"/>
                <a:ext cx="1315339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Dave Glowacki</a:t>
                </a:r>
                <a:endParaRPr lang="en-US" sz="13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938FFC83-A763-6EF5-98E7-66687BF4EF61}"/>
                  </a:ext>
                </a:extLst>
              </p:cNvPr>
              <p:cNvSpPr txBox="1"/>
              <p:nvPr/>
            </p:nvSpPr>
            <p:spPr>
              <a:xfrm>
                <a:off x="2080552" y="4673625"/>
                <a:ext cx="1228115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Sabine </a:t>
                </a:r>
                <a:r>
                  <a:rPr lang="es-ES" sz="1300" dirty="0" err="1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Kopec</a:t>
                </a:r>
                <a:endParaRPr lang="en-US" sz="13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2F017867-ECEE-79AE-7DB2-7EFA217BCFC5}"/>
                  </a:ext>
                </a:extLst>
              </p:cNvPr>
              <p:cNvSpPr txBox="1"/>
              <p:nvPr/>
            </p:nvSpPr>
            <p:spPr>
              <a:xfrm>
                <a:off x="3364977" y="4673625"/>
                <a:ext cx="1078353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Dani Peláez</a:t>
                </a:r>
                <a:endParaRPr lang="en-US" sz="13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7BDDD983-671D-E0AC-774D-D4D3ACC68056}"/>
                  </a:ext>
                </a:extLst>
              </p:cNvPr>
              <p:cNvSpPr txBox="1"/>
              <p:nvPr/>
            </p:nvSpPr>
            <p:spPr>
              <a:xfrm>
                <a:off x="4371088" y="4673625"/>
                <a:ext cx="1481087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b="1" dirty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Aurelio Rodríguez</a:t>
                </a:r>
                <a:endParaRPr lang="en-US" sz="1300" b="1" dirty="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67C6A610-BE9F-7CF7-B974-CC63502EF08C}"/>
                  </a:ext>
                </a:extLst>
              </p:cNvPr>
              <p:cNvSpPr txBox="1"/>
              <p:nvPr/>
            </p:nvSpPr>
            <p:spPr>
              <a:xfrm>
                <a:off x="5607122" y="4673625"/>
                <a:ext cx="1463568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b="1" dirty="0">
                    <a:solidFill>
                      <a:srgbClr val="000000"/>
                    </a:solidFill>
                    <a:latin typeface="Arial Narrow" panose="020B0606020202030204" pitchFamily="34" charset="0"/>
                  </a:rPr>
                  <a:t>Roberto Rodríguez</a:t>
                </a:r>
                <a:endParaRPr lang="en-US" sz="1300" b="1" dirty="0">
                  <a:solidFill>
                    <a:srgbClr val="00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4FE109D3-908C-A447-92C7-D2AEA937613F}"/>
                  </a:ext>
                </a:extLst>
              </p:cNvPr>
              <p:cNvSpPr txBox="1"/>
              <p:nvPr/>
            </p:nvSpPr>
            <p:spPr>
              <a:xfrm>
                <a:off x="2786602" y="6088940"/>
                <a:ext cx="1242597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Robin Shannon</a:t>
                </a:r>
                <a:endParaRPr lang="en-US" sz="1300" dirty="0">
                  <a:latin typeface="Arial Narrow" panose="020B0606020202030204" pitchFamily="34" charset="0"/>
                </a:endParaRPr>
              </a:p>
            </p:txBody>
          </p:sp>
          <p:pic>
            <p:nvPicPr>
              <p:cNvPr id="48" name="Imagen 47" descr="Imagen que contiene Texto&#10;&#10;Descripción generada automáticamente">
                <a:extLst>
                  <a:ext uri="{FF2B5EF4-FFF2-40B4-BE49-F238E27FC236}">
                    <a16:creationId xmlns:a16="http://schemas.microsoft.com/office/drawing/2014/main" id="{33E1A0B0-4B23-C8BF-9AD5-D7619CEC21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6633" y="3597542"/>
                <a:ext cx="1135043" cy="1135043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43AB1F87-EAA4-099E-604E-9C7C41C2071B}"/>
                  </a:ext>
                </a:extLst>
              </p:cNvPr>
              <p:cNvSpPr txBox="1"/>
              <p:nvPr/>
            </p:nvSpPr>
            <p:spPr>
              <a:xfrm>
                <a:off x="3890310" y="6088940"/>
                <a:ext cx="1326193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Pablo </a:t>
                </a:r>
                <a:r>
                  <a:rPr lang="es-ES" sz="1300" dirty="0" err="1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Tahoces</a:t>
                </a:r>
                <a:endParaRPr lang="en-US" sz="13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78F90C2E-9623-F095-E457-C869FAF14E26}"/>
                  </a:ext>
                </a:extLst>
              </p:cNvPr>
              <p:cNvSpPr txBox="1"/>
              <p:nvPr/>
            </p:nvSpPr>
            <p:spPr>
              <a:xfrm>
                <a:off x="5117585" y="6088940"/>
                <a:ext cx="1326193" cy="278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00" dirty="0">
                    <a:solidFill>
                      <a:srgbClr val="002060"/>
                    </a:solidFill>
                    <a:latin typeface="Arial Narrow" panose="020B0606020202030204" pitchFamily="34" charset="0"/>
                  </a:rPr>
                  <a:t>Saulo Vázquez</a:t>
                </a:r>
                <a:endParaRPr lang="en-US" sz="1300" dirty="0">
                  <a:latin typeface="Arial Narrow" panose="020B0606020202030204" pitchFamily="34" charset="0"/>
                </a:endParaRPr>
              </a:p>
            </p:txBody>
          </p:sp>
          <p:pic>
            <p:nvPicPr>
              <p:cNvPr id="51" name="Imagen 50" descr="Hombre sonriendo con lentes&#10;&#10;Descripción generada automáticamente">
                <a:extLst>
                  <a:ext uri="{FF2B5EF4-FFF2-40B4-BE49-F238E27FC236}">
                    <a16:creationId xmlns:a16="http://schemas.microsoft.com/office/drawing/2014/main" id="{286D6390-9AAB-7680-4630-39F626798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944" y="4998540"/>
                <a:ext cx="989475" cy="1127541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2" name="Imagen 51" descr="Hombre sentado en una oficina&#10;&#10;Descripción generada automáticamente">
                <a:extLst>
                  <a:ext uri="{FF2B5EF4-FFF2-40B4-BE49-F238E27FC236}">
                    <a16:creationId xmlns:a16="http://schemas.microsoft.com/office/drawing/2014/main" id="{601DB2A8-FA52-89DB-EAD7-61A1F8DBDD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45" r="27326" b="14824"/>
              <a:stretch/>
            </p:blipFill>
            <p:spPr>
              <a:xfrm>
                <a:off x="4008749" y="4994714"/>
                <a:ext cx="1089314" cy="1135191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3" name="Imagen 52" descr="Un hombre parado enfrente de montaña&#10;&#10;Descripción generada automáticamente">
                <a:extLst>
                  <a:ext uri="{FF2B5EF4-FFF2-40B4-BE49-F238E27FC236}">
                    <a16:creationId xmlns:a16="http://schemas.microsoft.com/office/drawing/2014/main" id="{591564BB-12E3-C971-99C3-F55DA1808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1209" y="2128833"/>
                <a:ext cx="1126800" cy="1126800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4" name="Imagen 53" descr="Un hombre con una camiseta azul&#10;&#10;Descripción generada automáticamente con confianza media">
                <a:extLst>
                  <a:ext uri="{FF2B5EF4-FFF2-40B4-BE49-F238E27FC236}">
                    <a16:creationId xmlns:a16="http://schemas.microsoft.com/office/drawing/2014/main" id="{63B2831C-E730-18B2-44C7-69FE711CB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72" r="18669"/>
              <a:stretch/>
            </p:blipFill>
            <p:spPr>
              <a:xfrm>
                <a:off x="4572454" y="3602997"/>
                <a:ext cx="1078355" cy="1124132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5" name="Imagen 54" descr="Un hombre parado en un bosque&#10;&#10;Descripción generada automáticamente">
                <a:extLst>
                  <a:ext uri="{FF2B5EF4-FFF2-40B4-BE49-F238E27FC236}">
                    <a16:creationId xmlns:a16="http://schemas.microsoft.com/office/drawing/2014/main" id="{23880E6F-F05A-C10A-AA52-497B02BB1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5135" y="2128462"/>
                <a:ext cx="1127542" cy="1127542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6" name="Imagen 55" descr="Hombre con barba y bigote&#10;&#10;Descripción generada automáticamente">
                <a:extLst>
                  <a:ext uri="{FF2B5EF4-FFF2-40B4-BE49-F238E27FC236}">
                    <a16:creationId xmlns:a16="http://schemas.microsoft.com/office/drawing/2014/main" id="{490C3183-6966-0DAE-1E87-9B325205F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1385" y="3597542"/>
                <a:ext cx="1135043" cy="1135043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7" name="Imagen 56" descr="La cara de un hombre sonriendo&#10;&#10;Descripción generada automáticamente">
                <a:extLst>
                  <a:ext uri="{FF2B5EF4-FFF2-40B4-BE49-F238E27FC236}">
                    <a16:creationId xmlns:a16="http://schemas.microsoft.com/office/drawing/2014/main" id="{893F5F65-ADAB-9F68-85C4-BBA20B10D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5030" y="4998909"/>
                <a:ext cx="845743" cy="1126800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8" name="Imagen 57" descr="Mujer sonriendo con lentes&#10;&#10;Descripción generada automáticamente">
                <a:extLst>
                  <a:ext uri="{FF2B5EF4-FFF2-40B4-BE49-F238E27FC236}">
                    <a16:creationId xmlns:a16="http://schemas.microsoft.com/office/drawing/2014/main" id="{12FF1E04-3F2B-6BB3-BC14-F85BCBDA21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58" b="4026"/>
              <a:stretch/>
            </p:blipFill>
            <p:spPr>
              <a:xfrm>
                <a:off x="2161209" y="3587697"/>
                <a:ext cx="1066800" cy="1154732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A470F371-9149-A8D5-D521-E538CFF0967E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97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91F0F28-02F4-E045-C4C2-528F961F4B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563C51-040E-135F-29A9-B4E886DB2C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BD55528-2098-15E1-5B79-551B414E8E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5" name="5 Rectángulo">
            <a:extLst>
              <a:ext uri="{FF2B5EF4-FFF2-40B4-BE49-F238E27FC236}">
                <a16:creationId xmlns:a16="http://schemas.microsoft.com/office/drawing/2014/main" id="{850002A6-5B18-1141-5045-BC388FDE8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>
                <a:latin typeface="Arial Rounded MT Bold" panose="020F0704030504030204" pitchFamily="34" charset="0"/>
              </a:rPr>
              <a:t>ML-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based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reaction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barriers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A668C25-CB98-EF9E-7B4C-D8A678CB36DC}"/>
              </a:ext>
            </a:extLst>
          </p:cNvPr>
          <p:cNvSpPr txBox="1"/>
          <p:nvPr/>
        </p:nvSpPr>
        <p:spPr>
          <a:xfrm>
            <a:off x="3047649" y="1295400"/>
            <a:ext cx="304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J </a:t>
            </a: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Phys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. </a:t>
            </a: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Chem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. A </a:t>
            </a:r>
            <a:r>
              <a:rPr lang="es-E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2023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s-E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127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2274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DFEFCD54-F160-22F3-61AF-E6FFA7823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67675"/>
              </p:ext>
            </p:extLst>
          </p:nvPr>
        </p:nvGraphicFramePr>
        <p:xfrm>
          <a:off x="-17616" y="1760741"/>
          <a:ext cx="9179232" cy="6164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7174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FB286A-4429-46BF-BD6A-87A0DF15A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Clr>
                <a:srgbClr val="002060"/>
              </a:buClr>
              <a:buNone/>
            </a:pPr>
            <a:endParaRPr lang="es-ES" sz="18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indent="0" algn="ctr">
              <a:spcBef>
                <a:spcPts val="0"/>
              </a:spcBef>
              <a:buClr>
                <a:srgbClr val="002060"/>
              </a:buClr>
              <a:buNone/>
            </a:pPr>
            <a:r>
              <a:rPr lang="es-ES" sz="1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Reaction</a:t>
            </a:r>
            <a:r>
              <a:rPr lang="es-ES" sz="18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s-ES" sz="1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networks</a:t>
            </a:r>
            <a:endParaRPr lang="es-ES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Top: </a:t>
            </a:r>
            <a:r>
              <a:rPr lang="en-US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stdMD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Arial Narrow" panose="020B0606020202030204" pitchFamily="34" charset="0"/>
              </a:rPr>
              <a:t>Bottom: BXDE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86119D-BBAB-41EC-874C-322D3724C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>
              <a:spcBef>
                <a:spcPts val="0"/>
              </a:spcBef>
            </a:pPr>
            <a:r>
              <a:rPr lang="es-ES" sz="18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Mechanism</a:t>
            </a:r>
            <a:endParaRPr lang="en-US" sz="18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1800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stdMD</a:t>
            </a:r>
            <a:r>
              <a:rPr lang="en-US" sz="1800" dirty="0">
                <a:solidFill>
                  <a:schemeClr val="accent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 &amp; BXDE</a:t>
            </a: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EC0000"/>
                </a:solidFill>
                <a:latin typeface="Arial Narrow" panose="020B0606020202030204" pitchFamily="34" charset="0"/>
              </a:rPr>
              <a:t>Only BXDE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CB17BB-1A9F-7401-308C-4B9ACF2F10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B14FC6-5ECA-7EC1-82F6-408AB5811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B4B71DC-30B6-CECC-EB75-B93B2405BA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26" name="Marcador de contenido 25" descr="Diagrama, Esquemático&#10;&#10;Descripción generada automáticamente">
            <a:extLst>
              <a:ext uri="{FF2B5EF4-FFF2-40B4-BE49-F238E27FC236}">
                <a16:creationId xmlns:a16="http://schemas.microsoft.com/office/drawing/2014/main" id="{319B6463-FA13-4268-BFA7-5ABDE40523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-2625" r="-1882" b="-1349"/>
          <a:stretch/>
        </p:blipFill>
        <p:spPr>
          <a:xfrm>
            <a:off x="3962401" y="2587713"/>
            <a:ext cx="4191000" cy="38345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FE60D3ED-FFA7-4666-9D3D-9294009EFE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23436" t="3750" r="30864" b="1910"/>
          <a:stretch/>
        </p:blipFill>
        <p:spPr>
          <a:xfrm>
            <a:off x="1219200" y="2590800"/>
            <a:ext cx="2476499" cy="38344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8" name="5 Rectángulo">
            <a:extLst>
              <a:ext uri="{FF2B5EF4-FFF2-40B4-BE49-F238E27FC236}">
                <a16:creationId xmlns:a16="http://schemas.microsoft.com/office/drawing/2014/main" id="{1452D466-6BAC-E61B-A7AE-694E05E2F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Ozonolysis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of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>
                <a:latin typeface="Arial Rounded MT Bold" panose="020F0704030504030204" pitchFamily="34" charset="0"/>
                <a:sym typeface="Symbol" panose="05050102010706020507" pitchFamily="18" charset="2"/>
              </a:rPr>
              <a:t>-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pinene</a:t>
            </a:r>
            <a:endParaRPr lang="es-ES_tradnl" altLang="es-ES" sz="2500" dirty="0">
              <a:latin typeface="Arial Rounded MT Bold" panose="020F070403050403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17AA883-7B66-E284-AC24-32BD742A2511}"/>
              </a:ext>
            </a:extLst>
          </p:cNvPr>
          <p:cNvSpPr txBox="1"/>
          <p:nvPr/>
        </p:nvSpPr>
        <p:spPr>
          <a:xfrm>
            <a:off x="2286000" y="11785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ChemSystemsChem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U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2020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n-U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152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e19002</a:t>
            </a:r>
          </a:p>
        </p:txBody>
      </p:sp>
    </p:spTree>
    <p:extLst>
      <p:ext uri="{BB962C8B-B14F-4D97-AF65-F5344CB8AC3E}">
        <p14:creationId xmlns:p14="http://schemas.microsoft.com/office/powerpoint/2010/main" val="318651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6B04704-F889-B3F4-9959-67CF35C0A3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5E60F62-3508-7B1A-AB8D-34B9F30596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88B66C-6CC9-16E8-E7B6-A703C7B1CA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9A15765D-B25C-4F5B-A969-1530DCC4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15" name="5 Rectángulo">
            <a:extLst>
              <a:ext uri="{FF2B5EF4-FFF2-40B4-BE49-F238E27FC236}">
                <a16:creationId xmlns:a16="http://schemas.microsoft.com/office/drawing/2014/main" id="{619342ED-CD63-D94F-FBC3-2BCC1098C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Formation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of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indole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in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the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ISM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E122A18-5052-CD14-2BBE-9BCE961BFD2E}"/>
              </a:ext>
            </a:extLst>
          </p:cNvPr>
          <p:cNvSpPr txBox="1"/>
          <p:nvPr/>
        </p:nvSpPr>
        <p:spPr>
          <a:xfrm>
            <a:off x="2286000" y="1166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ACS Phys. Chem. Au </a:t>
            </a:r>
            <a:r>
              <a:rPr lang="en-U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2022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</a:t>
            </a:r>
            <a:r>
              <a:rPr lang="en-U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 2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225</a:t>
            </a:r>
            <a:endParaRPr lang="en-US" sz="18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A241DDC-93D1-E7BA-414F-5CC88B4F92CD}"/>
              </a:ext>
            </a:extLst>
          </p:cNvPr>
          <p:cNvSpPr txBox="1"/>
          <p:nvPr/>
        </p:nvSpPr>
        <p:spPr>
          <a:xfrm>
            <a:off x="4619927" y="6356350"/>
            <a:ext cx="350011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700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CCSD(T)/aug-cc-pVTZ//M06-2X/MG3S</a:t>
            </a:r>
            <a:endParaRPr lang="es-ES" sz="1700" dirty="0">
              <a:latin typeface="Arial Narrow" panose="020B060602020203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1866D8F-983A-908F-F372-5A933453F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96" y="1535612"/>
            <a:ext cx="6586208" cy="482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53B4A3E-AEB6-C08C-C1B8-AE3785AA9E37}"/>
              </a:ext>
            </a:extLst>
          </p:cNvPr>
          <p:cNvSpPr txBox="1"/>
          <p:nvPr/>
        </p:nvSpPr>
        <p:spPr>
          <a:xfrm>
            <a:off x="1725289" y="1359433"/>
            <a:ext cx="133816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CH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+C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6</a:t>
            </a:r>
            <a:r>
              <a:rPr lang="en-US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H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NC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20" name="Imagen 19" descr="Imagen que contiene béisbol, pasto, pequeño, balanceando&#10;&#10;Descripción generada automáticamente">
            <a:extLst>
              <a:ext uri="{FF2B5EF4-FFF2-40B4-BE49-F238E27FC236}">
                <a16:creationId xmlns:a16="http://schemas.microsoft.com/office/drawing/2014/main" id="{8BD96EDE-788E-3A14-B7F0-4AC6C1308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 l="11513" t="19765" r="7931" b="19621"/>
          <a:stretch/>
        </p:blipFill>
        <p:spPr>
          <a:xfrm>
            <a:off x="6792685" y="5073232"/>
            <a:ext cx="1293646" cy="97339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6492AF7D-6F21-A9C6-1684-B4F66A693AEA}"/>
              </a:ext>
            </a:extLst>
          </p:cNvPr>
          <p:cNvSpPr/>
          <p:nvPr/>
        </p:nvSpPr>
        <p:spPr>
          <a:xfrm>
            <a:off x="6792685" y="5087449"/>
            <a:ext cx="1293646" cy="9037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252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A4D9B3C-838E-F6FB-B5E7-800F61BEE7B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rnd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D2884025-5B30-496F-A766-330AD499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16" name="5 Rectángulo">
            <a:extLst>
              <a:ext uri="{FF2B5EF4-FFF2-40B4-BE49-F238E27FC236}">
                <a16:creationId xmlns:a16="http://schemas.microsoft.com/office/drawing/2014/main" id="{01272F4C-47F6-77B1-8BA6-9D7D5071A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AutoMeKin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: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Motivation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6ABE08AF-367E-1D7C-84AD-F495AF2353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802479"/>
              </p:ext>
            </p:extLst>
          </p:nvPr>
        </p:nvGraphicFramePr>
        <p:xfrm>
          <a:off x="336938" y="1779724"/>
          <a:ext cx="8470124" cy="5687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810EF9E6-D44B-0A82-FFF4-0A7598FDD600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7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E432E290-82F6-3479-B9FF-8808C24F0F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258416"/>
              </p:ext>
            </p:extLst>
          </p:nvPr>
        </p:nvGraphicFramePr>
        <p:xfrm>
          <a:off x="851756" y="1256452"/>
          <a:ext cx="7440488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BE3CF841-F9BB-4E80-8F41-A6A1C6A1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14" name="5 Rectángulo">
            <a:extLst>
              <a:ext uri="{FF2B5EF4-FFF2-40B4-BE49-F238E27FC236}">
                <a16:creationId xmlns:a16="http://schemas.microsoft.com/office/drawing/2014/main" id="{7B4DF6CB-85ED-6F7B-3078-7409B17D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AutoMeKin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: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Workflow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pic>
        <p:nvPicPr>
          <p:cNvPr id="15" name="Marcador de contenido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0511C9FA-3FCE-3728-CFE1-9694B170B0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120"/>
          <a:stretch/>
        </p:blipFill>
        <p:spPr>
          <a:xfrm>
            <a:off x="2629426" y="1293990"/>
            <a:ext cx="1592608" cy="1351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 descr="Una pelota de béisbol&#10;&#10;Descripción generada automáticamente con confianza media">
            <a:extLst>
              <a:ext uri="{FF2B5EF4-FFF2-40B4-BE49-F238E27FC236}">
                <a16:creationId xmlns:a16="http://schemas.microsoft.com/office/drawing/2014/main" id="{0DF8C3F2-2EAC-E959-F707-735F3E91A0E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217">
            <a:off x="1162334" y="1473611"/>
            <a:ext cx="1587103" cy="1587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A22F6AC-C4F1-5695-3094-D21CEE224482}"/>
                  </a:ext>
                </a:extLst>
              </p:cNvPr>
              <p:cNvSpPr txBox="1"/>
              <p:nvPr/>
            </p:nvSpPr>
            <p:spPr>
              <a:xfrm rot="435184">
                <a:off x="6569037" y="3308226"/>
                <a:ext cx="1208151" cy="41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sz="1400" b="1" i="0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sz="1400" b="0" i="1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400" b="1" i="0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𝐌𝐧</m:t>
                      </m:r>
                      <m:r>
                        <a:rPr lang="es-ES" sz="1400" b="0" i="1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400" b="0" i="1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1400" b="0" i="1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0B22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A22F6AC-C4F1-5695-3094-D21CEE224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35184">
                <a:off x="6569037" y="3308226"/>
                <a:ext cx="1208151" cy="410369"/>
              </a:xfrm>
              <a:prstGeom prst="rect">
                <a:avLst/>
              </a:prstGeom>
              <a:blipFill>
                <a:blip r:embed="rId10"/>
                <a:stretch>
                  <a:fillRect l="-485" t="-1075" r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n 17" descr="Imagen que contiene collar, brazalete&#10;&#10;Descripción generada automáticamente">
            <a:extLst>
              <a:ext uri="{FF2B5EF4-FFF2-40B4-BE49-F238E27FC236}">
                <a16:creationId xmlns:a16="http://schemas.microsoft.com/office/drawing/2014/main" id="{DEED097B-FAAE-1343-676D-C94D7D6E81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9499" r="2357" b="5370"/>
          <a:stretch/>
        </p:blipFill>
        <p:spPr>
          <a:xfrm>
            <a:off x="5292080" y="2769489"/>
            <a:ext cx="1182133" cy="815704"/>
          </a:xfrm>
          <a:prstGeom prst="rect">
            <a:avLst/>
          </a:prstGeom>
        </p:spPr>
      </p:pic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15DE96FB-3BED-8989-D11C-955EA3438F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952128"/>
              </p:ext>
            </p:extLst>
          </p:nvPr>
        </p:nvGraphicFramePr>
        <p:xfrm>
          <a:off x="655693" y="3865155"/>
          <a:ext cx="4799261" cy="3065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23" name="Imagen 22" descr="Imagen que contiene collar, brazalete&#10;&#10;Descripción generada automáticamente">
            <a:extLst>
              <a:ext uri="{FF2B5EF4-FFF2-40B4-BE49-F238E27FC236}">
                <a16:creationId xmlns:a16="http://schemas.microsoft.com/office/drawing/2014/main" id="{FB472F40-FBE6-C289-5362-5FA2B9E3657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9499" r="2357" b="5370"/>
          <a:stretch/>
        </p:blipFill>
        <p:spPr>
          <a:xfrm>
            <a:off x="2592125" y="4891033"/>
            <a:ext cx="1101612" cy="760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C9489D3-F665-DB81-8ADE-3C3A38F1FAB9}"/>
                  </a:ext>
                </a:extLst>
              </p:cNvPr>
              <p:cNvSpPr txBox="1"/>
              <p:nvPr/>
            </p:nvSpPr>
            <p:spPr>
              <a:xfrm rot="435184">
                <a:off x="3799977" y="5309854"/>
                <a:ext cx="1208151" cy="41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sz="1400" b="1" i="0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1400" b="0" i="1" smtClean="0">
                              <a:solidFill>
                                <a:srgbClr val="000B22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sz="1400" b="0" i="1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400" b="1" i="0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𝐌𝐧</m:t>
                      </m:r>
                      <m:r>
                        <a:rPr lang="es-ES" sz="1400" b="0" i="1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400" b="0" i="1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1400" b="0" i="1" smtClean="0">
                          <a:solidFill>
                            <a:srgbClr val="000B2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0B22"/>
                  </a:solidFill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C9489D3-F665-DB81-8ADE-3C3A38F1F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35184">
                <a:off x="3799977" y="5309854"/>
                <a:ext cx="1208151" cy="410369"/>
              </a:xfrm>
              <a:prstGeom prst="rect">
                <a:avLst/>
              </a:prstGeom>
              <a:blipFill>
                <a:blip r:embed="rId17"/>
                <a:stretch>
                  <a:fillRect r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886F8329-B65A-6CB1-E5BB-0950C5ED0CF5}"/>
              </a:ext>
            </a:extLst>
          </p:cNvPr>
          <p:cNvSpPr txBox="1"/>
          <p:nvPr/>
        </p:nvSpPr>
        <p:spPr>
          <a:xfrm rot="470747">
            <a:off x="4548130" y="1848303"/>
            <a:ext cx="1487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latin typeface="Arial Narrow" panose="020B0606020202030204" pitchFamily="34" charset="0"/>
              </a:rPr>
              <a:t>SQM</a:t>
            </a:r>
            <a:endParaRPr lang="es-ES" sz="24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F73F8FF-65D2-AEAA-5E3B-6AF160DDACF1}"/>
              </a:ext>
            </a:extLst>
          </p:cNvPr>
          <p:cNvSpPr txBox="1"/>
          <p:nvPr/>
        </p:nvSpPr>
        <p:spPr>
          <a:xfrm rot="521023">
            <a:off x="1724755" y="4054468"/>
            <a:ext cx="2059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latin typeface="Arial Narrow" panose="020B0606020202030204" pitchFamily="34" charset="0"/>
              </a:rPr>
              <a:t>DFT or </a:t>
            </a:r>
            <a:r>
              <a:rPr lang="en-US" sz="2400" i="1" dirty="0">
                <a:latin typeface="Arial Narrow" panose="020B0606020202030204" pitchFamily="34" charset="0"/>
              </a:rPr>
              <a:t>ab initio</a:t>
            </a:r>
            <a:endParaRPr lang="es-ES" sz="2400" i="1" dirty="0"/>
          </a:p>
        </p:txBody>
      </p:sp>
      <p:pic>
        <p:nvPicPr>
          <p:cNvPr id="27" name="Marcador de contenido 27">
            <a:extLst>
              <a:ext uri="{FF2B5EF4-FFF2-40B4-BE49-F238E27FC236}">
                <a16:creationId xmlns:a16="http://schemas.microsoft.com/office/drawing/2014/main" id="{2E00008C-A819-1CDC-5B1F-64A2241BD31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341" t="29095" r="43477" b="26840"/>
          <a:stretch/>
        </p:blipFill>
        <p:spPr>
          <a:xfrm>
            <a:off x="5434106" y="4814457"/>
            <a:ext cx="3054201" cy="14507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1594000" lon="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A5C45E-BA44-4A67-A087-9EF4BADC1F3D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76AE1F4-F5F2-B88F-6312-39BD036E4CA9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rnd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015E9-A5EB-413E-AD44-FFD6BF8BA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0387" y="2060576"/>
            <a:ext cx="3592413" cy="4195763"/>
          </a:xfrm>
        </p:spPr>
        <p:txBody>
          <a:bodyPr>
            <a:normAutofit fontScale="92500"/>
          </a:bodyPr>
          <a:lstStyle/>
          <a:p>
            <a:pPr marL="0" indent="0">
              <a:buClr>
                <a:srgbClr val="002060"/>
              </a:buClr>
              <a:buNone/>
            </a:pPr>
            <a:endParaRPr lang="es-ES" sz="2000" dirty="0">
              <a:latin typeface="Arial Narrow" panose="020B0606020202030204" pitchFamily="34" charset="0"/>
            </a:endParaRPr>
          </a:p>
          <a:p>
            <a:pPr marL="0" indent="0">
              <a:lnSpc>
                <a:spcPct val="150000"/>
              </a:lnSpc>
              <a:buClr>
                <a:srgbClr val="002060"/>
              </a:buClr>
              <a:buNone/>
            </a:pPr>
            <a:r>
              <a:rPr lang="es-ES" sz="2000" dirty="0">
                <a:latin typeface="Arial Rounded MT Bold" panose="020F0704030504030204" pitchFamily="34" charset="0"/>
              </a:rPr>
              <a:t>Standard MD: </a:t>
            </a:r>
            <a:r>
              <a:rPr lang="es-ES" sz="2000" dirty="0" err="1">
                <a:latin typeface="Arial Rounded MT Bold" panose="020F0704030504030204" pitchFamily="34" charset="0"/>
              </a:rPr>
              <a:t>high</a:t>
            </a:r>
            <a:r>
              <a:rPr lang="es-ES" sz="2000" dirty="0">
                <a:latin typeface="Arial Rounded MT Bold" panose="020F0704030504030204" pitchFamily="34" charset="0"/>
              </a:rPr>
              <a:t> E </a:t>
            </a:r>
            <a:r>
              <a:rPr lang="es-ES" sz="2000" dirty="0" err="1">
                <a:latin typeface="Arial Rounded MT Bold" panose="020F0704030504030204" pitchFamily="34" charset="0"/>
              </a:rPr>
              <a:t>or</a:t>
            </a:r>
            <a:r>
              <a:rPr lang="es-ES" sz="2000" dirty="0">
                <a:latin typeface="Arial Rounded MT Bold" panose="020F0704030504030204" pitchFamily="34" charset="0"/>
              </a:rPr>
              <a:t> T and short: </a:t>
            </a: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s-ES" sz="2100" dirty="0">
                <a:latin typeface="Arial Narrow" panose="020B0606020202030204" pitchFamily="34" charset="0"/>
              </a:rPr>
              <a:t>QCT</a:t>
            </a: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s-ES" sz="2100" dirty="0" err="1">
                <a:latin typeface="Arial Narrow" panose="020B0606020202030204" pitchFamily="34" charset="0"/>
              </a:rPr>
              <a:t>Microcanonical</a:t>
            </a:r>
            <a:r>
              <a:rPr lang="es-ES" sz="2100" dirty="0">
                <a:latin typeface="Arial Narrow" panose="020B0606020202030204" pitchFamily="34" charset="0"/>
              </a:rPr>
              <a:t>/canonical </a:t>
            </a:r>
            <a:r>
              <a:rPr lang="es-ES" sz="2100" dirty="0" err="1">
                <a:latin typeface="Arial Narrow" panose="020B0606020202030204" pitchFamily="34" charset="0"/>
              </a:rPr>
              <a:t>sampling</a:t>
            </a:r>
            <a:endParaRPr lang="es-ES" sz="2100" dirty="0">
              <a:latin typeface="Arial Narrow" panose="020B0606020202030204" pitchFamily="34" charset="0"/>
            </a:endParaRP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s-ES" sz="2100" dirty="0">
                <a:latin typeface="Arial Narrow" panose="020B0606020202030204" pitchFamily="34" charset="0"/>
              </a:rPr>
              <a:t>Adaptive </a:t>
            </a:r>
            <a:r>
              <a:rPr lang="es-ES" sz="2100" dirty="0" err="1">
                <a:latin typeface="Arial Narrow" panose="020B0606020202030204" pitchFamily="34" charset="0"/>
              </a:rPr>
              <a:t>energy</a:t>
            </a:r>
            <a:r>
              <a:rPr lang="es-ES" sz="2100" dirty="0">
                <a:latin typeface="Arial Narrow" panose="020B0606020202030204" pitchFamily="34" charset="0"/>
              </a:rPr>
              <a:t> </a:t>
            </a:r>
            <a:r>
              <a:rPr lang="es-ES" sz="2100" dirty="0" err="1">
                <a:latin typeface="Arial Narrow" panose="020B0606020202030204" pitchFamily="34" charset="0"/>
              </a:rPr>
              <a:t>range</a:t>
            </a:r>
            <a:endParaRPr lang="es-ES" sz="2100" dirty="0">
              <a:latin typeface="Arial Narrow" panose="020B0606020202030204" pitchFamily="34" charset="0"/>
            </a:endParaRPr>
          </a:p>
          <a:p>
            <a:pPr>
              <a:lnSpc>
                <a:spcPct val="16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s-ES" sz="2100" dirty="0" err="1">
                <a:latin typeface="Arial Narrow" panose="020B0606020202030204" pitchFamily="34" charset="0"/>
              </a:rPr>
              <a:t>Movie</a:t>
            </a:r>
            <a:r>
              <a:rPr lang="es-ES" sz="2100" dirty="0">
                <a:latin typeface="Arial Narrow" panose="020B0606020202030204" pitchFamily="34" charset="0"/>
              </a:rPr>
              <a:t>: 210 kcal/mol</a:t>
            </a:r>
            <a:endParaRPr lang="es-ES" sz="2100" b="1" dirty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endParaRPr lang="es-ES" alt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3CACC8-DEE1-4D69-A6FD-17845C09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A3E539A-8866-44A1-97A2-9AB176027F5A}"/>
              </a:ext>
            </a:extLst>
          </p:cNvPr>
          <p:cNvCxnSpPr/>
          <p:nvPr/>
        </p:nvCxnSpPr>
        <p:spPr>
          <a:xfrm>
            <a:off x="7009022" y="4432852"/>
            <a:ext cx="0" cy="247671"/>
          </a:xfrm>
          <a:prstGeom prst="straightConnector1">
            <a:avLst/>
          </a:prstGeom>
          <a:ln w="12700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Marcador de contenido 14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A0BDB8-E933-4C93-9A9B-AF98A5802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2800" y="2506663"/>
            <a:ext cx="3298825" cy="3298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5 Rectángulo">
            <a:extLst>
              <a:ext uri="{FF2B5EF4-FFF2-40B4-BE49-F238E27FC236}">
                <a16:creationId xmlns:a16="http://schemas.microsoft.com/office/drawing/2014/main" id="{D7E4F205-0255-F087-7641-AD5EB2C35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03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>
                <a:latin typeface="Arial Rounded MT Bold" panose="020F0704030504030204" pitchFamily="34" charset="0"/>
              </a:rPr>
              <a:t>MD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simulations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3DAA9E-9A84-7FE1-F168-E785BE0B49A9}"/>
              </a:ext>
            </a:extLst>
          </p:cNvPr>
          <p:cNvSpPr txBox="1"/>
          <p:nvPr/>
        </p:nvSpPr>
        <p:spPr>
          <a:xfrm>
            <a:off x="2039796" y="1295400"/>
            <a:ext cx="4991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002060"/>
              </a:buClr>
              <a:buNone/>
            </a:pP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Phys. Chem. Chem. Phys. </a:t>
            </a:r>
            <a:r>
              <a:rPr lang="en-U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2015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,17, 14912</a:t>
            </a:r>
            <a:endParaRPr lang="es-ES" sz="18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3588F8-96CF-F6F9-B2FC-54126C19C337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95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86F17F6-5D3D-3543-402B-C2792FBAD977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rnd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A015E9-A5EB-413E-AD44-FFD6BF8BA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1875" y="2060576"/>
            <a:ext cx="3298113" cy="4195763"/>
          </a:xfrm>
        </p:spPr>
        <p:txBody>
          <a:bodyPr>
            <a:normAutofit/>
          </a:bodyPr>
          <a:lstStyle/>
          <a:p>
            <a:pPr marL="0" indent="0">
              <a:buClr>
                <a:srgbClr val="002060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lnSpc>
                <a:spcPct val="150000"/>
              </a:lnSpc>
              <a:buClr>
                <a:srgbClr val="002060"/>
              </a:buClr>
              <a:buNone/>
            </a:pPr>
            <a:r>
              <a:rPr lang="es-ES" altLang="es-ES" sz="1900" dirty="0">
                <a:latin typeface="Arial Rounded MT Bold" panose="020F0704030504030204" pitchFamily="34" charset="0"/>
              </a:rPr>
              <a:t>Rare-</a:t>
            </a:r>
            <a:r>
              <a:rPr lang="es-ES" altLang="es-ES" sz="1900" dirty="0" err="1">
                <a:latin typeface="Arial Rounded MT Bold" panose="020F0704030504030204" pitchFamily="34" charset="0"/>
              </a:rPr>
              <a:t>event</a:t>
            </a:r>
            <a:r>
              <a:rPr lang="es-ES" altLang="es-ES" sz="1900" dirty="0">
                <a:latin typeface="Arial Rounded MT Bold" panose="020F0704030504030204" pitchFamily="34" charset="0"/>
              </a:rPr>
              <a:t> </a:t>
            </a:r>
            <a:r>
              <a:rPr lang="es-ES" altLang="es-ES" sz="1900" dirty="0" err="1">
                <a:latin typeface="Arial Rounded MT Bold" panose="020F0704030504030204" pitchFamily="34" charset="0"/>
              </a:rPr>
              <a:t>acceleration</a:t>
            </a:r>
            <a:r>
              <a:rPr lang="es-ES" altLang="es-ES" sz="1900" dirty="0">
                <a:latin typeface="Arial Rounded MT Bold" panose="020F0704030504030204" pitchFamily="34" charset="0"/>
              </a:rPr>
              <a:t> </a:t>
            </a:r>
            <a:r>
              <a:rPr lang="es-ES" altLang="es-ES" sz="1900" dirty="0" err="1">
                <a:latin typeface="Arial Rounded MT Bold" panose="020F0704030504030204" pitchFamily="34" charset="0"/>
              </a:rPr>
              <a:t>method</a:t>
            </a:r>
            <a:r>
              <a:rPr lang="es-ES" altLang="es-ES" sz="1900" dirty="0">
                <a:latin typeface="Arial Rounded MT Bold" panose="020F0704030504030204" pitchFamily="34" charset="0"/>
              </a:rPr>
              <a:t> (BXDE): </a:t>
            </a:r>
          </a:p>
          <a:p>
            <a:pPr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s-ES" altLang="es-ES" sz="1900" dirty="0">
                <a:latin typeface="Arial Narrow" panose="020B0606020202030204" pitchFamily="34" charset="0"/>
              </a:rPr>
              <a:t>Energy boxes</a:t>
            </a:r>
          </a:p>
          <a:p>
            <a:pPr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s-ES" altLang="es-ES" sz="1900" dirty="0">
                <a:latin typeface="Arial Narrow" panose="020B0606020202030204" pitchFamily="34" charset="0"/>
              </a:rPr>
              <a:t>More </a:t>
            </a:r>
            <a:r>
              <a:rPr lang="es-ES" altLang="es-ES" sz="1900" dirty="0" err="1">
                <a:latin typeface="Arial Narrow" panose="020B0606020202030204" pitchFamily="34" charset="0"/>
              </a:rPr>
              <a:t>efficient</a:t>
            </a:r>
            <a:r>
              <a:rPr lang="es-ES" altLang="es-ES" sz="1900" dirty="0">
                <a:latin typeface="Arial Narrow" panose="020B0606020202030204" pitchFamily="34" charset="0"/>
              </a:rPr>
              <a:t> </a:t>
            </a:r>
            <a:r>
              <a:rPr lang="es-ES" altLang="es-ES" sz="1900" dirty="0" err="1">
                <a:latin typeface="Arial Narrow" panose="020B0606020202030204" pitchFamily="34" charset="0"/>
              </a:rPr>
              <a:t>sampling</a:t>
            </a:r>
            <a:endParaRPr lang="es-ES" altLang="es-ES" sz="1900" dirty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s-ES" altLang="es-ES" sz="1900" dirty="0" err="1">
                <a:latin typeface="Arial Narrow" panose="020B0606020202030204" pitchFamily="34" charset="0"/>
              </a:rPr>
              <a:t>Loose</a:t>
            </a:r>
            <a:r>
              <a:rPr lang="es-ES" altLang="es-ES" sz="1900" dirty="0">
                <a:latin typeface="Arial Narrow" panose="020B0606020202030204" pitchFamily="34" charset="0"/>
              </a:rPr>
              <a:t> </a:t>
            </a:r>
            <a:r>
              <a:rPr lang="es-ES" altLang="es-ES" sz="1900" dirty="0" err="1">
                <a:latin typeface="Arial Narrow" panose="020B0606020202030204" pitchFamily="34" charset="0"/>
              </a:rPr>
              <a:t>coupling</a:t>
            </a:r>
            <a:r>
              <a:rPr lang="es-ES" altLang="es-ES" sz="1900" dirty="0">
                <a:latin typeface="Arial Narrow" panose="020B0606020202030204" pitchFamily="34" charset="0"/>
              </a:rPr>
              <a:t> </a:t>
            </a:r>
            <a:r>
              <a:rPr lang="es-ES" altLang="es-ES" sz="1900" dirty="0" err="1">
                <a:latin typeface="Arial Narrow" panose="020B0606020202030204" pitchFamily="34" charset="0"/>
              </a:rPr>
              <a:t>via</a:t>
            </a:r>
            <a:r>
              <a:rPr lang="es-ES" altLang="es-ES" sz="1900" dirty="0">
                <a:latin typeface="Arial Narrow" panose="020B0606020202030204" pitchFamily="34" charset="0"/>
              </a:rPr>
              <a:t> ASE</a:t>
            </a:r>
          </a:p>
          <a:p>
            <a:pPr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s-ES" altLang="es-ES" sz="1900" dirty="0" err="1">
                <a:latin typeface="Arial Narrow" panose="020B0606020202030204" pitchFamily="34" charset="0"/>
              </a:rPr>
              <a:t>Movie</a:t>
            </a:r>
            <a:r>
              <a:rPr lang="es-ES" altLang="es-ES" sz="1900" dirty="0">
                <a:latin typeface="Arial Narrow" panose="020B0606020202030204" pitchFamily="34" charset="0"/>
              </a:rPr>
              <a:t>: Langevin 1000 K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3CACC8-DEE1-4D69-A6FD-17845C09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A3E539A-8866-44A1-97A2-9AB176027F5A}"/>
              </a:ext>
            </a:extLst>
          </p:cNvPr>
          <p:cNvCxnSpPr/>
          <p:nvPr/>
        </p:nvCxnSpPr>
        <p:spPr>
          <a:xfrm>
            <a:off x="7009022" y="4432852"/>
            <a:ext cx="0" cy="247671"/>
          </a:xfrm>
          <a:prstGeom prst="straightConnector1">
            <a:avLst/>
          </a:prstGeom>
          <a:ln w="12700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Marcador de contenido 11" descr="Imagen que contiene lego&#10;&#10;Descripción generada automáticamente">
            <a:extLst>
              <a:ext uri="{FF2B5EF4-FFF2-40B4-BE49-F238E27FC236}">
                <a16:creationId xmlns:a16="http://schemas.microsoft.com/office/drawing/2014/main" id="{2FE4113F-3893-4DAD-8661-58B734B3F7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5975" y="2506663"/>
            <a:ext cx="3298825" cy="3298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5 Rectángulo">
            <a:extLst>
              <a:ext uri="{FF2B5EF4-FFF2-40B4-BE49-F238E27FC236}">
                <a16:creationId xmlns:a16="http://schemas.microsoft.com/office/drawing/2014/main" id="{2E447D49-3DD8-FFEA-47F6-2C6C5312F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>
                <a:latin typeface="Arial Rounded MT Bold" panose="020F0704030504030204" pitchFamily="34" charset="0"/>
              </a:rPr>
              <a:t>MD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simulations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01469B-33AE-50FB-067B-446DFC425A95}"/>
              </a:ext>
            </a:extLst>
          </p:cNvPr>
          <p:cNvSpPr txBox="1"/>
          <p:nvPr/>
        </p:nvSpPr>
        <p:spPr>
          <a:xfrm>
            <a:off x="2076209" y="1295400"/>
            <a:ext cx="4991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2060"/>
              </a:buClr>
            </a:pP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ChemSystemsChem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s-E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2020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s-E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152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e19002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6E4E513-62B8-AC3E-030F-90F061A0203F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05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D217A8D-3CFF-1CE2-96B9-056F25F187C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rnd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059AD08-BCE0-4417-8F53-40C9CA980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1555781" y="1828800"/>
            <a:ext cx="6032439" cy="4461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3CACC8-DEE1-4D69-A6FD-17845C09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A3E539A-8866-44A1-97A2-9AB176027F5A}"/>
              </a:ext>
            </a:extLst>
          </p:cNvPr>
          <p:cNvCxnSpPr/>
          <p:nvPr/>
        </p:nvCxnSpPr>
        <p:spPr>
          <a:xfrm>
            <a:off x="7009022" y="4432852"/>
            <a:ext cx="0" cy="247671"/>
          </a:xfrm>
          <a:prstGeom prst="straightConnector1">
            <a:avLst/>
          </a:prstGeom>
          <a:ln w="12700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5 Rectángulo">
            <a:extLst>
              <a:ext uri="{FF2B5EF4-FFF2-40B4-BE49-F238E27FC236}">
                <a16:creationId xmlns:a16="http://schemas.microsoft.com/office/drawing/2014/main" id="{EE8A14A4-E691-B1F2-7FCB-D1DDDF54A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Sampling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from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multiple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minima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069535B-9702-89E4-7816-CEFAB5E46F55}"/>
              </a:ext>
            </a:extLst>
          </p:cNvPr>
          <p:cNvSpPr txBox="1"/>
          <p:nvPr/>
        </p:nvSpPr>
        <p:spPr>
          <a:xfrm>
            <a:off x="2076209" y="1295400"/>
            <a:ext cx="4991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002060"/>
              </a:buClr>
              <a:buNone/>
            </a:pP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Phys. Chem. Chem. Phys. </a:t>
            </a:r>
            <a:r>
              <a:rPr lang="en-U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2015</a:t>
            </a:r>
            <a:r>
              <a:rPr lang="en-U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,17, 14912</a:t>
            </a:r>
            <a:endParaRPr lang="es-ES" sz="18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D6D6DF-115F-AAF8-98D3-A21338CB97CD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64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1C56BA9-1038-64FF-3961-E1B63F35627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rnd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336DB83E-9E8E-0E29-D14F-EA4A23EB54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0903207-C383-6133-88A7-1FA3DCFCB0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1EEE9D1-017B-91D2-D758-B50331C268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4063" y="3421063"/>
            <a:ext cx="14287" cy="14287"/>
          </a:xfrm>
          <a:prstGeom prst="rect">
            <a:avLst/>
          </a:prstGeom>
        </p:spPr>
      </p:pic>
      <p:sp>
        <p:nvSpPr>
          <p:cNvPr id="45" name="Marcador de número de diapositiva 44">
            <a:extLst>
              <a:ext uri="{FF2B5EF4-FFF2-40B4-BE49-F238E27FC236}">
                <a16:creationId xmlns:a16="http://schemas.microsoft.com/office/drawing/2014/main" id="{AA094913-0938-4C02-8507-5379CFBE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aphicFrame>
        <p:nvGraphicFramePr>
          <p:cNvPr id="26" name="Diagrama 25">
            <a:extLst>
              <a:ext uri="{FF2B5EF4-FFF2-40B4-BE49-F238E27FC236}">
                <a16:creationId xmlns:a16="http://schemas.microsoft.com/office/drawing/2014/main" id="{DFB90D53-49EE-A619-2B3A-B32ABB4F6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052895"/>
              </p:ext>
            </p:extLst>
          </p:nvPr>
        </p:nvGraphicFramePr>
        <p:xfrm>
          <a:off x="914400" y="1575971"/>
          <a:ext cx="7315201" cy="5018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F2D6314-80F6-5303-CCD5-BDA9C83AAC8B}"/>
              </a:ext>
            </a:extLst>
          </p:cNvPr>
          <p:cNvSpPr>
            <a:spLocks/>
          </p:cNvSpPr>
          <p:nvPr/>
        </p:nvSpPr>
        <p:spPr>
          <a:xfrm>
            <a:off x="5082284" y="2336687"/>
            <a:ext cx="2916000" cy="2088000"/>
          </a:xfrm>
          <a:prstGeom prst="roundRect">
            <a:avLst>
              <a:gd name="adj" fmla="val 10000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20" t="-77877" r="-1020" b="-3503"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648E3D1C-670C-0994-CF2E-3B6E9D21CD8D}"/>
              </a:ext>
            </a:extLst>
          </p:cNvPr>
          <p:cNvSpPr>
            <a:spLocks noChangeAspect="1"/>
          </p:cNvSpPr>
          <p:nvPr/>
        </p:nvSpPr>
        <p:spPr>
          <a:xfrm>
            <a:off x="1087681" y="2333729"/>
            <a:ext cx="3449363" cy="2093917"/>
          </a:xfrm>
          <a:prstGeom prst="roundRect">
            <a:avLst>
              <a:gd name="adj" fmla="val 10000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20" t="-4710" r="-1020" b="-139167"/>
            </a:stretch>
          </a:blip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9BE529D-83F5-E18C-B28E-6C147828761A}"/>
              </a:ext>
            </a:extLst>
          </p:cNvPr>
          <p:cNvSpPr txBox="1"/>
          <p:nvPr/>
        </p:nvSpPr>
        <p:spPr>
          <a:xfrm>
            <a:off x="1453737" y="1987656"/>
            <a:ext cx="2717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dirty="0">
                <a:solidFill>
                  <a:schemeClr val="bg1"/>
                </a:solidFill>
                <a:latin typeface="Arial Narrow" panose="020B0606020202030204" pitchFamily="34" charset="0"/>
              </a:rPr>
              <a:t>Graph-based detection step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9F277BD-15A5-850D-E09D-1ABE9594FB77}"/>
              </a:ext>
            </a:extLst>
          </p:cNvPr>
          <p:cNvSpPr txBox="1"/>
          <p:nvPr/>
        </p:nvSpPr>
        <p:spPr>
          <a:xfrm>
            <a:off x="5098497" y="1987656"/>
            <a:ext cx="2938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800" dirty="0">
                <a:solidFill>
                  <a:schemeClr val="bg1"/>
                </a:solidFill>
                <a:latin typeface="Arial Narrow" panose="020B0606020202030204" pitchFamily="34" charset="0"/>
              </a:rPr>
              <a:t>Relaxation step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A57DCF6-997C-FCC6-47BC-14C437E9E408}"/>
              </a:ext>
            </a:extLst>
          </p:cNvPr>
          <p:cNvSpPr txBox="1"/>
          <p:nvPr/>
        </p:nvSpPr>
        <p:spPr>
          <a:xfrm>
            <a:off x="3047649" y="1214953"/>
            <a:ext cx="304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Clr>
                <a:srgbClr val="002060"/>
              </a:buClr>
              <a:buFont typeface="Arial" panose="020B0604020202020204" pitchFamily="34" charset="0"/>
              <a:buNone/>
            </a:pP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J </a:t>
            </a: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Comput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. </a:t>
            </a:r>
            <a:r>
              <a:rPr lang="es-ES" sz="18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Chem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. </a:t>
            </a:r>
            <a:r>
              <a:rPr lang="es-ES" sz="1800" b="1" dirty="0">
                <a:solidFill>
                  <a:srgbClr val="002060"/>
                </a:solidFill>
                <a:latin typeface="Arial Narrow" panose="020B0606020202030204" pitchFamily="34" charset="0"/>
              </a:rPr>
              <a:t>2015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es-ES" sz="1800" i="1" dirty="0">
                <a:solidFill>
                  <a:srgbClr val="002060"/>
                </a:solidFill>
                <a:latin typeface="Arial Narrow" panose="020B0606020202030204" pitchFamily="34" charset="0"/>
              </a:rPr>
              <a:t>36</a:t>
            </a:r>
            <a:r>
              <a:rPr lang="es-ES" sz="1800" dirty="0">
                <a:solidFill>
                  <a:srgbClr val="002060"/>
                </a:solidFill>
                <a:latin typeface="Arial Narrow" panose="020B0606020202030204" pitchFamily="34" charset="0"/>
              </a:rPr>
              <a:t>, 222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862371-6BAC-0361-D99B-87A37724A2A0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5 Rectángulo">
            <a:extLst>
              <a:ext uri="{FF2B5EF4-FFF2-40B4-BE49-F238E27FC236}">
                <a16:creationId xmlns:a16="http://schemas.microsoft.com/office/drawing/2014/main" id="{B0872021-E65F-08A8-838F-2FBEE77D3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 err="1">
                <a:latin typeface="Arial Rounded MT Bold" panose="020F0704030504030204" pitchFamily="34" charset="0"/>
              </a:rPr>
              <a:t>What’s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different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from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other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methods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?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997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529CE26-9328-6156-E06B-E5E161E7966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rnd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059AD08-BCE0-4417-8F53-40C9CA980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2705100" y="1692007"/>
            <a:ext cx="3733800" cy="50657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3CACC8-DEE1-4D69-A6FD-17845C09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C8267B-4F8A-4911-9C8F-5F47E6244A9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5" name="5 Rectángulo">
            <a:extLst>
              <a:ext uri="{FF2B5EF4-FFF2-40B4-BE49-F238E27FC236}">
                <a16:creationId xmlns:a16="http://schemas.microsoft.com/office/drawing/2014/main" id="{023FD01D-8BBC-905D-608B-601A9BE05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16" y="787666"/>
            <a:ext cx="871296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ES_tradnl" altLang="es-ES" sz="2500" dirty="0">
                <a:latin typeface="Arial Rounded MT Bold" panose="020F0704030504030204" pitchFamily="34" charset="0"/>
              </a:rPr>
              <a:t>Event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detection</a:t>
            </a:r>
            <a:r>
              <a:rPr lang="es-ES_tradnl" altLang="es-ES" sz="2500" dirty="0">
                <a:latin typeface="Arial Rounded MT Bold" panose="020F0704030504030204" pitchFamily="34" charset="0"/>
              </a:rPr>
              <a:t>: Bond </a:t>
            </a:r>
            <a:r>
              <a:rPr lang="es-ES_tradnl" altLang="es-ES" sz="2500" dirty="0" err="1">
                <a:latin typeface="Arial Rounded MT Bold" panose="020F0704030504030204" pitchFamily="34" charset="0"/>
              </a:rPr>
              <a:t>orders</a:t>
            </a:r>
            <a:endParaRPr lang="en-US" altLang="es-ES" sz="2500" dirty="0">
              <a:latin typeface="Arial Rounded MT Bold" panose="020F070403050403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D1DF68-682B-4CB8-9607-ABBBCC14511E}"/>
              </a:ext>
            </a:extLst>
          </p:cNvPr>
          <p:cNvSpPr txBox="1"/>
          <p:nvPr/>
        </p:nvSpPr>
        <p:spPr>
          <a:xfrm>
            <a:off x="3047649" y="1214953"/>
            <a:ext cx="3048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206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JCTC,</a:t>
            </a:r>
            <a:r>
              <a:rPr lang="en-US" sz="1800" i="1" dirty="0">
                <a:solidFill>
                  <a:srgbClr val="00206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206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2020</a:t>
            </a:r>
            <a:r>
              <a:rPr lang="en-US" sz="1800" dirty="0">
                <a:solidFill>
                  <a:srgbClr val="00206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i="1" dirty="0">
                <a:solidFill>
                  <a:srgbClr val="00206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en-US" sz="1800" dirty="0">
                <a:solidFill>
                  <a:srgbClr val="002060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1606</a:t>
            </a:r>
            <a:endParaRPr lang="en-US" sz="18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931C420-7901-E4C1-54C1-6846ADE3CF3A}"/>
              </a:ext>
            </a:extLst>
          </p:cNvPr>
          <p:cNvSpPr txBox="1"/>
          <p:nvPr/>
        </p:nvSpPr>
        <p:spPr>
          <a:xfrm>
            <a:off x="1333500" y="49125"/>
            <a:ext cx="647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Arial Narrow" panose="020B0606020202030204" pitchFamily="34" charset="0"/>
              </a:rPr>
              <a:t>Automated Reaction Mechanism Discovery with AutoMeKin2021</a:t>
            </a:r>
            <a:endParaRPr lang="en-US" sz="1600" dirty="0">
              <a:solidFill>
                <a:schemeClr val="accent1">
                  <a:lumMod val="90000"/>
                  <a:lumOff val="1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308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alizado 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02060"/>
      </a:accent1>
      <a:accent2>
        <a:srgbClr val="002060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828</Words>
  <Application>Microsoft Office PowerPoint</Application>
  <PresentationFormat>Presentación en pantalla (4:3)</PresentationFormat>
  <Paragraphs>273</Paragraphs>
  <Slides>28</Slides>
  <Notes>28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40" baseType="lpstr">
      <vt:lpstr>Arial</vt:lpstr>
      <vt:lpstr>Arial Narrow</vt:lpstr>
      <vt:lpstr>Arial Rounded MT Bold</vt:lpstr>
      <vt:lpstr>Calibri</vt:lpstr>
      <vt:lpstr>Calibri Light</vt:lpstr>
      <vt:lpstr>Cambria Math</vt:lpstr>
      <vt:lpstr>Century Gothic</vt:lpstr>
      <vt:lpstr>Wingdings</vt:lpstr>
      <vt:lpstr>Wingdings 3</vt:lpstr>
      <vt:lpstr>Ion</vt:lpstr>
      <vt:lpstr>1_Diseño personalizado</vt:lpstr>
      <vt:lpstr>Diseño personalizado</vt:lpstr>
      <vt:lpstr>Automated Reaction Mechanism Discovery with AutoMeKin2021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vdW interactions</vt:lpstr>
      <vt:lpstr>Presentación de PowerPoint</vt:lpstr>
      <vt:lpstr>Presentación de PowerPoint</vt:lpstr>
      <vt:lpstr>Presentación de PowerPoint</vt:lpstr>
      <vt:lpstr>Presentación de PowerPoint</vt:lpstr>
      <vt:lpstr>Dissociative photoionization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Univ. of Utah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Simons</dc:creator>
  <cp:lastModifiedBy>Emilio Martinez Nuñez</cp:lastModifiedBy>
  <cp:revision>108</cp:revision>
  <cp:lastPrinted>2021-04-14T00:08:40Z</cp:lastPrinted>
  <dcterms:created xsi:type="dcterms:W3CDTF">2010-06-01T15:11:08Z</dcterms:created>
  <dcterms:modified xsi:type="dcterms:W3CDTF">2024-01-18T08:03:07Z</dcterms:modified>
</cp:coreProperties>
</file>